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9" r:id="rId2"/>
  </p:sldMasterIdLst>
  <p:notesMasterIdLst>
    <p:notesMasterId r:id="rId20"/>
  </p:notesMasterIdLst>
  <p:sldIdLst>
    <p:sldId id="419" r:id="rId3"/>
    <p:sldId id="420" r:id="rId4"/>
    <p:sldId id="360" r:id="rId5"/>
    <p:sldId id="386" r:id="rId6"/>
    <p:sldId id="422" r:id="rId7"/>
    <p:sldId id="399" r:id="rId8"/>
    <p:sldId id="421" r:id="rId9"/>
    <p:sldId id="389" r:id="rId10"/>
    <p:sldId id="388" r:id="rId11"/>
    <p:sldId id="411" r:id="rId12"/>
    <p:sldId id="424" r:id="rId13"/>
    <p:sldId id="425" r:id="rId14"/>
    <p:sldId id="405" r:id="rId15"/>
    <p:sldId id="407" r:id="rId16"/>
    <p:sldId id="412" r:id="rId17"/>
    <p:sldId id="426" r:id="rId18"/>
    <p:sldId id="40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A9A4B2-0690-2161-3BBA-25F5DF9045F3}" name="ARMSTRONG-SMITH, Emily (LEICESTERSHIRE PARTNERSHIP NHS TRUST)" initials="EA" userId="S::emily.armstrong-smith1@nhs.net::e96a64bf-8f5b-4a9e-81ca-5c27ae2c43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pillane Joseph" initials="SJ" lastIdx="1" clrIdx="0"/>
  <p:cmAuthor id="2" name="QUARESHY, Nazrana (LEICESTERSHIRE PARTNERSHIP NHS TRUST)" initials="QN(PNT" lastIdx="1" clrIdx="1">
    <p:extLst>
      <p:ext uri="{19B8F6BF-5375-455C-9EA6-DF929625EA0E}">
        <p15:presenceInfo xmlns:p15="http://schemas.microsoft.com/office/powerpoint/2012/main" userId="S::nazrana.quareshy1@nhs.net::4d016c47-7ffb-4321-8e48-e4d7a4f395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ata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hyperlink" Target="https://www.bda.uk.com/practice-and-education/resources-for-practice/care-home-digest.html" TargetMode="External"/><Relationship Id="rId5" Type="http://schemas.openxmlformats.org/officeDocument/2006/relationships/image" Target="../media/image30.svg"/><Relationship Id="rId4" Type="http://schemas.openxmlformats.org/officeDocument/2006/relationships/image" Target="../media/image29.png"/></Relationships>
</file>

<file path=ppt/diagrams/_rels/data6.xml.rels><?xml version="1.0" encoding="UTF-8" standalone="yes"?>
<Relationships xmlns="http://schemas.openxmlformats.org/package/2006/relationships"><Relationship Id="rId1" Type="http://schemas.openxmlformats.org/officeDocument/2006/relationships/hyperlink" Target="https://www.lscdg.org/wp-content/uploads/2015/03/N0839-PEE-O-METER-A4-POSTER_SPLODGE_VIS_130215.pdf"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3" Type="http://schemas.openxmlformats.org/officeDocument/2006/relationships/hyperlink" Target="https://www.bda.uk.com/practice-and-education/resources-for-practice/care-home-digest.html" TargetMode="External"/><Relationship Id="rId2" Type="http://schemas.openxmlformats.org/officeDocument/2006/relationships/image" Target="../media/image28.svg"/><Relationship Id="rId1" Type="http://schemas.openxmlformats.org/officeDocument/2006/relationships/image" Target="../media/image27.png"/><Relationship Id="rId5" Type="http://schemas.openxmlformats.org/officeDocument/2006/relationships/image" Target="../media/image30.svg"/><Relationship Id="rId4" Type="http://schemas.openxmlformats.org/officeDocument/2006/relationships/image" Target="../media/image29.png"/></Relationships>
</file>

<file path=ppt/diagrams/_rels/drawing6.xml.rels><?xml version="1.0" encoding="UTF-8" standalone="yes"?>
<Relationships xmlns="http://schemas.openxmlformats.org/package/2006/relationships"><Relationship Id="rId1" Type="http://schemas.openxmlformats.org/officeDocument/2006/relationships/hyperlink" Target="https://www.lscdg.org/wp-content/uploads/2015/03/N0839-PEE-O-METER-A4-POSTER_SPLODGE_VIS_130215.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31E00-D109-413A-94B8-34294273203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7B6CF26-79CF-4F6C-B277-637C3F7CB532}">
      <dgm:prSet custT="1"/>
      <dgm:spPr/>
      <dgm:t>
        <a:bodyPr/>
        <a:lstStyle/>
        <a:p>
          <a:r>
            <a:rPr lang="en-GB" altLang="en-US" sz="1600" dirty="0">
              <a:latin typeface="+mn-lt"/>
              <a:cs typeface="Arial" charset="0"/>
            </a:rPr>
            <a:t>The importance of repeating MUST screening, ongoing use of food record charts where appropriate, identifying barriers to a care plan and reviewing nutritional care plan and compliance</a:t>
          </a:r>
        </a:p>
      </dgm:t>
    </dgm:pt>
    <dgm:pt modelId="{DFD99B0E-EDCB-4301-88F7-2E1457349F92}" type="parTrans" cxnId="{2953C98A-76E6-409D-810D-44A63C5E1652}">
      <dgm:prSet/>
      <dgm:spPr/>
      <dgm:t>
        <a:bodyPr/>
        <a:lstStyle/>
        <a:p>
          <a:endParaRPr lang="en-GB"/>
        </a:p>
      </dgm:t>
    </dgm:pt>
    <dgm:pt modelId="{6DC6561D-E695-446C-92CF-D94D279DAFF0}" type="sibTrans" cxnId="{2953C98A-76E6-409D-810D-44A63C5E1652}">
      <dgm:prSet/>
      <dgm:spPr/>
      <dgm:t>
        <a:bodyPr/>
        <a:lstStyle/>
        <a:p>
          <a:endParaRPr lang="en-GB"/>
        </a:p>
      </dgm:t>
    </dgm:pt>
    <dgm:pt modelId="{CF453211-18A1-4367-8B3D-6DC8AD9D59F3}">
      <dgm:prSet custT="1"/>
      <dgm:spPr/>
      <dgm:t>
        <a:bodyPr/>
        <a:lstStyle/>
        <a:p>
          <a:pPr marL="0" lvl="0" defTabSz="800100">
            <a:lnSpc>
              <a:spcPct val="90000"/>
            </a:lnSpc>
            <a:spcBef>
              <a:spcPct val="0"/>
            </a:spcBef>
            <a:spcAft>
              <a:spcPct val="35000"/>
            </a:spcAft>
            <a:buNone/>
          </a:pPr>
          <a:r>
            <a:rPr lang="en-GB" sz="1600" dirty="0"/>
            <a:t>When to contact and refer to the Dietitians</a:t>
          </a:r>
          <a:endParaRPr lang="en-GB" sz="1600" dirty="0">
            <a:latin typeface="+mn-lt"/>
            <a:cs typeface="Arial" panose="020B0604020202020204" pitchFamily="34" charset="0"/>
          </a:endParaRPr>
        </a:p>
      </dgm:t>
    </dgm:pt>
    <dgm:pt modelId="{D2CC971F-D775-4AF3-AEF5-905D332E7DA3}" type="parTrans" cxnId="{D379C18E-53A5-43A8-99B4-C6805DC3B588}">
      <dgm:prSet/>
      <dgm:spPr/>
      <dgm:t>
        <a:bodyPr/>
        <a:lstStyle/>
        <a:p>
          <a:endParaRPr lang="en-GB"/>
        </a:p>
      </dgm:t>
    </dgm:pt>
    <dgm:pt modelId="{C1D5978F-EB83-49C1-9D9B-211146839EDD}" type="sibTrans" cxnId="{D379C18E-53A5-43A8-99B4-C6805DC3B588}">
      <dgm:prSet/>
      <dgm:spPr/>
      <dgm:t>
        <a:bodyPr/>
        <a:lstStyle/>
        <a:p>
          <a:endParaRPr lang="en-GB"/>
        </a:p>
      </dgm:t>
    </dgm:pt>
    <dgm:pt modelId="{9A8FB0A5-F1BF-462A-B3CF-9E1E8B41B3FB}">
      <dgm:prSet custT="1"/>
      <dgm:spPr/>
      <dgm:t>
        <a:bodyPr/>
        <a:lstStyle/>
        <a:p>
          <a:r>
            <a:rPr lang="en-GB" sz="1600" dirty="0">
              <a:cs typeface="Arial" panose="020B0604020202020204" pitchFamily="34" charset="0"/>
            </a:rPr>
            <a:t>The importance of </a:t>
          </a:r>
          <a:r>
            <a:rPr lang="en-GB" sz="1600" dirty="0">
              <a:latin typeface="+mn-lt"/>
              <a:cs typeface="Arial" panose="020B0604020202020204" pitchFamily="34" charset="0"/>
            </a:rPr>
            <a:t>Food and fluid charts and how to complete these</a:t>
          </a:r>
          <a:endParaRPr lang="en-GB" altLang="en-US" sz="1600" dirty="0">
            <a:latin typeface="+mn-lt"/>
            <a:cs typeface="Arial" charset="0"/>
          </a:endParaRPr>
        </a:p>
      </dgm:t>
    </dgm:pt>
    <dgm:pt modelId="{00D25897-2B22-4B04-BC38-CC117E478126}" type="parTrans" cxnId="{5D6B2D0B-C93C-4CB4-8B78-E95B23E6355B}">
      <dgm:prSet/>
      <dgm:spPr/>
      <dgm:t>
        <a:bodyPr/>
        <a:lstStyle/>
        <a:p>
          <a:endParaRPr lang="en-GB"/>
        </a:p>
      </dgm:t>
    </dgm:pt>
    <dgm:pt modelId="{E01DD5B2-5467-4C4C-956F-6632079D2BD0}" type="sibTrans" cxnId="{5D6B2D0B-C93C-4CB4-8B78-E95B23E6355B}">
      <dgm:prSet/>
      <dgm:spPr/>
      <dgm:t>
        <a:bodyPr/>
        <a:lstStyle/>
        <a:p>
          <a:endParaRPr lang="en-GB"/>
        </a:p>
      </dgm:t>
    </dgm:pt>
    <dgm:pt modelId="{AC96B195-ECC0-46CC-8E60-FFEA46DB8C7C}">
      <dgm:prSet custT="1"/>
      <dgm:spPr/>
      <dgm:t>
        <a:bodyPr/>
        <a:lstStyle/>
        <a:p>
          <a:r>
            <a:rPr lang="en-GB" sz="1600" dirty="0">
              <a:latin typeface="+mn-lt"/>
            </a:rPr>
            <a:t>The evaluation of care plans</a:t>
          </a:r>
        </a:p>
      </dgm:t>
    </dgm:pt>
    <dgm:pt modelId="{2A7BDD1C-0002-4863-BA87-33A4FDA5B63E}" type="parTrans" cxnId="{D835BD62-5E39-4F66-9F51-301C4B9842D3}">
      <dgm:prSet/>
      <dgm:spPr/>
      <dgm:t>
        <a:bodyPr/>
        <a:lstStyle/>
        <a:p>
          <a:endParaRPr lang="en-GB"/>
        </a:p>
      </dgm:t>
    </dgm:pt>
    <dgm:pt modelId="{871F4771-B407-4CD4-8F00-044CC9DBF864}" type="sibTrans" cxnId="{D835BD62-5E39-4F66-9F51-301C4B9842D3}">
      <dgm:prSet/>
      <dgm:spPr/>
      <dgm:t>
        <a:bodyPr/>
        <a:lstStyle/>
        <a:p>
          <a:endParaRPr lang="en-GB"/>
        </a:p>
      </dgm:t>
    </dgm:pt>
    <dgm:pt modelId="{004817C3-0309-4396-ACB0-0D238D1A3677}">
      <dgm:prSet custT="1"/>
      <dgm:spPr/>
      <dgm:t>
        <a:bodyPr/>
        <a:lstStyle/>
        <a:p>
          <a:r>
            <a:rPr lang="en-GB" sz="1600" dirty="0">
              <a:latin typeface="+mn-lt"/>
            </a:rPr>
            <a:t>How to refer to the Dietitians</a:t>
          </a:r>
          <a:endParaRPr lang="en-GB" sz="1600" dirty="0"/>
        </a:p>
      </dgm:t>
    </dgm:pt>
    <dgm:pt modelId="{4D0B425D-2421-4D24-8053-01AC0E959CE6}" type="parTrans" cxnId="{70B984D7-1263-42F0-8C7F-19BE636537EA}">
      <dgm:prSet/>
      <dgm:spPr/>
      <dgm:t>
        <a:bodyPr/>
        <a:lstStyle/>
        <a:p>
          <a:endParaRPr lang="en-GB"/>
        </a:p>
      </dgm:t>
    </dgm:pt>
    <dgm:pt modelId="{84502094-8B25-4FCA-9CCF-C0FACF14714C}" type="sibTrans" cxnId="{70B984D7-1263-42F0-8C7F-19BE636537EA}">
      <dgm:prSet/>
      <dgm:spPr/>
      <dgm:t>
        <a:bodyPr/>
        <a:lstStyle/>
        <a:p>
          <a:endParaRPr lang="en-GB"/>
        </a:p>
      </dgm:t>
    </dgm:pt>
    <dgm:pt modelId="{C06DE517-ACE2-4F73-B345-067C10F73E45}" type="pres">
      <dgm:prSet presAssocID="{FC731E00-D109-413A-94B8-34294273203C}" presName="linear" presStyleCnt="0">
        <dgm:presLayoutVars>
          <dgm:animLvl val="lvl"/>
          <dgm:resizeHandles val="exact"/>
        </dgm:presLayoutVars>
      </dgm:prSet>
      <dgm:spPr/>
    </dgm:pt>
    <dgm:pt modelId="{BBA8E9CC-303F-4681-9B7B-B439B67DF2A7}" type="pres">
      <dgm:prSet presAssocID="{97B6CF26-79CF-4F6C-B277-637C3F7CB532}" presName="parentText" presStyleLbl="node1" presStyleIdx="0" presStyleCnt="5" custScaleX="96474" custScaleY="99793" custLinFactNeighborX="0" custLinFactNeighborY="9556">
        <dgm:presLayoutVars>
          <dgm:chMax val="0"/>
          <dgm:bulletEnabled val="1"/>
        </dgm:presLayoutVars>
      </dgm:prSet>
      <dgm:spPr/>
    </dgm:pt>
    <dgm:pt modelId="{C06E1457-2EC3-40A9-9E90-9570BE3CA518}" type="pres">
      <dgm:prSet presAssocID="{6DC6561D-E695-446C-92CF-D94D279DAFF0}" presName="spacer" presStyleCnt="0"/>
      <dgm:spPr/>
    </dgm:pt>
    <dgm:pt modelId="{2779737C-B69A-4DF5-A8D5-F2E610490883}" type="pres">
      <dgm:prSet presAssocID="{9A8FB0A5-F1BF-462A-B3CF-9E1E8B41B3FB}" presName="parentText" presStyleLbl="node1" presStyleIdx="1" presStyleCnt="5" custScaleX="96474" custScaleY="99793" custLinFactNeighborX="0" custLinFactNeighborY="-28016">
        <dgm:presLayoutVars>
          <dgm:chMax val="0"/>
          <dgm:bulletEnabled val="1"/>
        </dgm:presLayoutVars>
      </dgm:prSet>
      <dgm:spPr/>
    </dgm:pt>
    <dgm:pt modelId="{DCE8818D-CC77-479A-8AE5-5A13F3818C0E}" type="pres">
      <dgm:prSet presAssocID="{E01DD5B2-5467-4C4C-956F-6632079D2BD0}" presName="spacer" presStyleCnt="0"/>
      <dgm:spPr/>
    </dgm:pt>
    <dgm:pt modelId="{2355592A-489B-4862-A5D5-9C8E5D4787D7}" type="pres">
      <dgm:prSet presAssocID="{AC96B195-ECC0-46CC-8E60-FFEA46DB8C7C}" presName="parentText" presStyleLbl="node1" presStyleIdx="2" presStyleCnt="5" custScaleX="95942" custLinFactNeighborX="-176" custLinFactNeighborY="-28760">
        <dgm:presLayoutVars>
          <dgm:chMax val="0"/>
          <dgm:bulletEnabled val="1"/>
        </dgm:presLayoutVars>
      </dgm:prSet>
      <dgm:spPr/>
    </dgm:pt>
    <dgm:pt modelId="{45B81C5D-0EE2-4B75-80A5-AC5A039DA151}" type="pres">
      <dgm:prSet presAssocID="{871F4771-B407-4CD4-8F00-044CC9DBF864}" presName="spacer" presStyleCnt="0"/>
      <dgm:spPr/>
    </dgm:pt>
    <dgm:pt modelId="{347163B4-2A80-4499-86A0-434CF53B7C15}" type="pres">
      <dgm:prSet presAssocID="{CF453211-18A1-4367-8B3D-6DC8AD9D59F3}" presName="parentText" presStyleLbl="node1" presStyleIdx="3" presStyleCnt="5" custScaleX="96340" custLinFactNeighborY="2332">
        <dgm:presLayoutVars>
          <dgm:chMax val="0"/>
          <dgm:bulletEnabled val="1"/>
        </dgm:presLayoutVars>
      </dgm:prSet>
      <dgm:spPr/>
    </dgm:pt>
    <dgm:pt modelId="{E9E65609-9543-4587-8D13-D5956A7FE3C1}" type="pres">
      <dgm:prSet presAssocID="{C1D5978F-EB83-49C1-9D9B-211146839EDD}" presName="spacer" presStyleCnt="0"/>
      <dgm:spPr/>
    </dgm:pt>
    <dgm:pt modelId="{841FD09B-32F6-4722-B4EE-08A760B4B843}" type="pres">
      <dgm:prSet presAssocID="{004817C3-0309-4396-ACB0-0D238D1A3677}" presName="parentText" presStyleLbl="node1" presStyleIdx="4" presStyleCnt="5" custScaleX="96098" custScaleY="95446">
        <dgm:presLayoutVars>
          <dgm:chMax val="0"/>
          <dgm:bulletEnabled val="1"/>
        </dgm:presLayoutVars>
      </dgm:prSet>
      <dgm:spPr/>
    </dgm:pt>
  </dgm:ptLst>
  <dgm:cxnLst>
    <dgm:cxn modelId="{5D6B2D0B-C93C-4CB4-8B78-E95B23E6355B}" srcId="{FC731E00-D109-413A-94B8-34294273203C}" destId="{9A8FB0A5-F1BF-462A-B3CF-9E1E8B41B3FB}" srcOrd="1" destOrd="0" parTransId="{00D25897-2B22-4B04-BC38-CC117E478126}" sibTransId="{E01DD5B2-5467-4C4C-956F-6632079D2BD0}"/>
    <dgm:cxn modelId="{538AA330-5DC0-4798-952C-3361EE8D7C8C}" type="presOf" srcId="{9A8FB0A5-F1BF-462A-B3CF-9E1E8B41B3FB}" destId="{2779737C-B69A-4DF5-A8D5-F2E610490883}" srcOrd="0" destOrd="0" presId="urn:microsoft.com/office/officeart/2005/8/layout/vList2"/>
    <dgm:cxn modelId="{D835BD62-5E39-4F66-9F51-301C4B9842D3}" srcId="{FC731E00-D109-413A-94B8-34294273203C}" destId="{AC96B195-ECC0-46CC-8E60-FFEA46DB8C7C}" srcOrd="2" destOrd="0" parTransId="{2A7BDD1C-0002-4863-BA87-33A4FDA5B63E}" sibTransId="{871F4771-B407-4CD4-8F00-044CC9DBF864}"/>
    <dgm:cxn modelId="{49CDE244-4F8E-4981-B81B-7A2AEA242FE9}" type="presOf" srcId="{97B6CF26-79CF-4F6C-B277-637C3F7CB532}" destId="{BBA8E9CC-303F-4681-9B7B-B439B67DF2A7}" srcOrd="0" destOrd="0" presId="urn:microsoft.com/office/officeart/2005/8/layout/vList2"/>
    <dgm:cxn modelId="{68D7276E-3BB7-402A-9F38-D41D800EB397}" type="presOf" srcId="{FC731E00-D109-413A-94B8-34294273203C}" destId="{C06DE517-ACE2-4F73-B345-067C10F73E45}" srcOrd="0" destOrd="0" presId="urn:microsoft.com/office/officeart/2005/8/layout/vList2"/>
    <dgm:cxn modelId="{2953C98A-76E6-409D-810D-44A63C5E1652}" srcId="{FC731E00-D109-413A-94B8-34294273203C}" destId="{97B6CF26-79CF-4F6C-B277-637C3F7CB532}" srcOrd="0" destOrd="0" parTransId="{DFD99B0E-EDCB-4301-88F7-2E1457349F92}" sibTransId="{6DC6561D-E695-446C-92CF-D94D279DAFF0}"/>
    <dgm:cxn modelId="{D379C18E-53A5-43A8-99B4-C6805DC3B588}" srcId="{FC731E00-D109-413A-94B8-34294273203C}" destId="{CF453211-18A1-4367-8B3D-6DC8AD9D59F3}" srcOrd="3" destOrd="0" parTransId="{D2CC971F-D775-4AF3-AEF5-905D332E7DA3}" sibTransId="{C1D5978F-EB83-49C1-9D9B-211146839EDD}"/>
    <dgm:cxn modelId="{21612793-322D-422C-A544-EDD5C7E82948}" type="presOf" srcId="{004817C3-0309-4396-ACB0-0D238D1A3677}" destId="{841FD09B-32F6-4722-B4EE-08A760B4B843}" srcOrd="0" destOrd="0" presId="urn:microsoft.com/office/officeart/2005/8/layout/vList2"/>
    <dgm:cxn modelId="{3DC3E4A6-5DA7-47FB-B6EA-D9126F90F72B}" type="presOf" srcId="{CF453211-18A1-4367-8B3D-6DC8AD9D59F3}" destId="{347163B4-2A80-4499-86A0-434CF53B7C15}" srcOrd="0" destOrd="0" presId="urn:microsoft.com/office/officeart/2005/8/layout/vList2"/>
    <dgm:cxn modelId="{C52C89B1-C5AF-4942-8950-3E345D1551CD}" type="presOf" srcId="{AC96B195-ECC0-46CC-8E60-FFEA46DB8C7C}" destId="{2355592A-489B-4862-A5D5-9C8E5D4787D7}" srcOrd="0" destOrd="0" presId="urn:microsoft.com/office/officeart/2005/8/layout/vList2"/>
    <dgm:cxn modelId="{70B984D7-1263-42F0-8C7F-19BE636537EA}" srcId="{FC731E00-D109-413A-94B8-34294273203C}" destId="{004817C3-0309-4396-ACB0-0D238D1A3677}" srcOrd="4" destOrd="0" parTransId="{4D0B425D-2421-4D24-8053-01AC0E959CE6}" sibTransId="{84502094-8B25-4FCA-9CCF-C0FACF14714C}"/>
    <dgm:cxn modelId="{3B472951-39CA-48B0-94DD-3538655C952F}" type="presParOf" srcId="{C06DE517-ACE2-4F73-B345-067C10F73E45}" destId="{BBA8E9CC-303F-4681-9B7B-B439B67DF2A7}" srcOrd="0" destOrd="0" presId="urn:microsoft.com/office/officeart/2005/8/layout/vList2"/>
    <dgm:cxn modelId="{0289B00D-BC19-404C-8D72-C4E1879BDD0C}" type="presParOf" srcId="{C06DE517-ACE2-4F73-B345-067C10F73E45}" destId="{C06E1457-2EC3-40A9-9E90-9570BE3CA518}" srcOrd="1" destOrd="0" presId="urn:microsoft.com/office/officeart/2005/8/layout/vList2"/>
    <dgm:cxn modelId="{1B57AA8B-9564-4953-A8EE-AA099B426077}" type="presParOf" srcId="{C06DE517-ACE2-4F73-B345-067C10F73E45}" destId="{2779737C-B69A-4DF5-A8D5-F2E610490883}" srcOrd="2" destOrd="0" presId="urn:microsoft.com/office/officeart/2005/8/layout/vList2"/>
    <dgm:cxn modelId="{006EA9EB-6691-4F94-81B0-412ED65F0E28}" type="presParOf" srcId="{C06DE517-ACE2-4F73-B345-067C10F73E45}" destId="{DCE8818D-CC77-479A-8AE5-5A13F3818C0E}" srcOrd="3" destOrd="0" presId="urn:microsoft.com/office/officeart/2005/8/layout/vList2"/>
    <dgm:cxn modelId="{70B4F8D4-B2AA-4043-9459-4C2E643178EF}" type="presParOf" srcId="{C06DE517-ACE2-4F73-B345-067C10F73E45}" destId="{2355592A-489B-4862-A5D5-9C8E5D4787D7}" srcOrd="4" destOrd="0" presId="urn:microsoft.com/office/officeart/2005/8/layout/vList2"/>
    <dgm:cxn modelId="{3F19B465-3BCF-42BD-B5A3-85D591084B85}" type="presParOf" srcId="{C06DE517-ACE2-4F73-B345-067C10F73E45}" destId="{45B81C5D-0EE2-4B75-80A5-AC5A039DA151}" srcOrd="5" destOrd="0" presId="urn:microsoft.com/office/officeart/2005/8/layout/vList2"/>
    <dgm:cxn modelId="{12D59BAB-6B2E-403B-B79C-3E42F54A3100}" type="presParOf" srcId="{C06DE517-ACE2-4F73-B345-067C10F73E45}" destId="{347163B4-2A80-4499-86A0-434CF53B7C15}" srcOrd="6" destOrd="0" presId="urn:microsoft.com/office/officeart/2005/8/layout/vList2"/>
    <dgm:cxn modelId="{1A47CA5A-267E-4212-AD17-08794D64FDEB}" type="presParOf" srcId="{C06DE517-ACE2-4F73-B345-067C10F73E45}" destId="{E9E65609-9543-4587-8D13-D5956A7FE3C1}" srcOrd="7" destOrd="0" presId="urn:microsoft.com/office/officeart/2005/8/layout/vList2"/>
    <dgm:cxn modelId="{B366A883-B4A3-4563-BCF0-3D441BAF6C68}" type="presParOf" srcId="{C06DE517-ACE2-4F73-B345-067C10F73E45}" destId="{841FD09B-32F6-4722-B4EE-08A760B4B84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835361-A545-4799-83FA-0FCD4D1C1C0C}"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9EFF1948-5D21-4DD2-8101-65CF20273D51}">
      <dgm:prSet/>
      <dgm:spPr/>
      <dgm:t>
        <a:bodyPr/>
        <a:lstStyle/>
        <a:p>
          <a:r>
            <a:rPr lang="en-GB" dirty="0"/>
            <a:t>Fluid requirements are increased by…</a:t>
          </a:r>
          <a:endParaRPr lang="en-US" dirty="0"/>
        </a:p>
      </dgm:t>
    </dgm:pt>
    <dgm:pt modelId="{790E31F4-392B-4C74-A6FA-A0878EBBE5D8}" type="parTrans" cxnId="{ABE13EAE-C0E7-4C98-ADB8-88E1BBA13698}">
      <dgm:prSet/>
      <dgm:spPr/>
      <dgm:t>
        <a:bodyPr/>
        <a:lstStyle/>
        <a:p>
          <a:endParaRPr lang="en-US"/>
        </a:p>
      </dgm:t>
    </dgm:pt>
    <dgm:pt modelId="{BA58AB53-47CB-4437-9B07-C65589A08008}" type="sibTrans" cxnId="{ABE13EAE-C0E7-4C98-ADB8-88E1BBA13698}">
      <dgm:prSet/>
      <dgm:spPr/>
      <dgm:t>
        <a:bodyPr/>
        <a:lstStyle/>
        <a:p>
          <a:endParaRPr lang="en-US"/>
        </a:p>
      </dgm:t>
    </dgm:pt>
    <dgm:pt modelId="{C8C647C7-8164-40CA-BC7E-157B6489C50E}">
      <dgm:prSet custT="1"/>
      <dgm:spPr/>
      <dgm:t>
        <a:bodyPr/>
        <a:lstStyle/>
        <a:p>
          <a:r>
            <a:rPr lang="en-GB" sz="2000" dirty="0"/>
            <a:t>Hot Weather</a:t>
          </a:r>
          <a:endParaRPr lang="en-US" sz="2000" dirty="0"/>
        </a:p>
      </dgm:t>
    </dgm:pt>
    <dgm:pt modelId="{99274787-B212-4E1A-8EFD-F27AB2920BC2}" type="parTrans" cxnId="{865953E3-8FEA-4584-A864-9ACF02B83A08}">
      <dgm:prSet/>
      <dgm:spPr/>
      <dgm:t>
        <a:bodyPr/>
        <a:lstStyle/>
        <a:p>
          <a:endParaRPr lang="en-US"/>
        </a:p>
      </dgm:t>
    </dgm:pt>
    <dgm:pt modelId="{3B1BB9BC-7EEA-4C4C-889E-5EDDE7999AC8}" type="sibTrans" cxnId="{865953E3-8FEA-4584-A864-9ACF02B83A08}">
      <dgm:prSet/>
      <dgm:spPr/>
      <dgm:t>
        <a:bodyPr/>
        <a:lstStyle/>
        <a:p>
          <a:endParaRPr lang="en-US"/>
        </a:p>
      </dgm:t>
    </dgm:pt>
    <dgm:pt modelId="{24D67089-D461-4578-A411-039D820BE8B2}">
      <dgm:prSet custT="1"/>
      <dgm:spPr/>
      <dgm:t>
        <a:bodyPr/>
        <a:lstStyle/>
        <a:p>
          <a:r>
            <a:rPr lang="en-GB" sz="2000" dirty="0"/>
            <a:t>Fever </a:t>
          </a:r>
          <a:endParaRPr lang="en-US" sz="2000" dirty="0"/>
        </a:p>
      </dgm:t>
    </dgm:pt>
    <dgm:pt modelId="{3DE532EF-A6BC-412F-9548-A0BD17CB35F1}" type="parTrans" cxnId="{03C8827A-6D65-4FD7-A8C0-3DE8FB868572}">
      <dgm:prSet/>
      <dgm:spPr/>
      <dgm:t>
        <a:bodyPr/>
        <a:lstStyle/>
        <a:p>
          <a:endParaRPr lang="en-US"/>
        </a:p>
      </dgm:t>
    </dgm:pt>
    <dgm:pt modelId="{2F8266F4-B52D-467F-96D2-783D09A94967}" type="sibTrans" cxnId="{03C8827A-6D65-4FD7-A8C0-3DE8FB868572}">
      <dgm:prSet/>
      <dgm:spPr/>
      <dgm:t>
        <a:bodyPr/>
        <a:lstStyle/>
        <a:p>
          <a:endParaRPr lang="en-US"/>
        </a:p>
      </dgm:t>
    </dgm:pt>
    <dgm:pt modelId="{712201FF-1737-456D-9949-9B683C1A4080}">
      <dgm:prSet/>
      <dgm:spPr/>
      <dgm:t>
        <a:bodyPr/>
        <a:lstStyle/>
        <a:p>
          <a:r>
            <a:rPr lang="en-GB"/>
            <a:t>Intake of fluid is reduced by …</a:t>
          </a:r>
          <a:endParaRPr lang="en-US"/>
        </a:p>
      </dgm:t>
    </dgm:pt>
    <dgm:pt modelId="{FD8618E8-5D50-45EC-AD3F-07B46F52064B}" type="parTrans" cxnId="{3C923D64-A897-48E6-9937-4CC93805B8BC}">
      <dgm:prSet/>
      <dgm:spPr/>
      <dgm:t>
        <a:bodyPr/>
        <a:lstStyle/>
        <a:p>
          <a:endParaRPr lang="en-US"/>
        </a:p>
      </dgm:t>
    </dgm:pt>
    <dgm:pt modelId="{9C5E27C5-4B71-4232-BCCC-64F931CA9833}" type="sibTrans" cxnId="{3C923D64-A897-48E6-9937-4CC93805B8BC}">
      <dgm:prSet/>
      <dgm:spPr/>
      <dgm:t>
        <a:bodyPr/>
        <a:lstStyle/>
        <a:p>
          <a:endParaRPr lang="en-US"/>
        </a:p>
      </dgm:t>
    </dgm:pt>
    <dgm:pt modelId="{31CF2313-D119-4FE6-BF75-0EA1A55B7C95}">
      <dgm:prSet custT="1"/>
      <dgm:spPr/>
      <dgm:t>
        <a:bodyPr/>
        <a:lstStyle/>
        <a:p>
          <a:r>
            <a:rPr lang="en-GB" sz="1800" dirty="0"/>
            <a:t>Poor mobility</a:t>
          </a:r>
          <a:endParaRPr lang="en-US" sz="1800" dirty="0"/>
        </a:p>
      </dgm:t>
    </dgm:pt>
    <dgm:pt modelId="{895D1CF7-FCF0-455A-809B-63C697FC098E}" type="parTrans" cxnId="{F761129B-78AD-4D2A-B3DF-C7300B83A396}">
      <dgm:prSet/>
      <dgm:spPr/>
      <dgm:t>
        <a:bodyPr/>
        <a:lstStyle/>
        <a:p>
          <a:endParaRPr lang="en-US"/>
        </a:p>
      </dgm:t>
    </dgm:pt>
    <dgm:pt modelId="{430A0295-549A-418D-9EC5-2FDDFE3E16C8}" type="sibTrans" cxnId="{F761129B-78AD-4D2A-B3DF-C7300B83A396}">
      <dgm:prSet/>
      <dgm:spPr/>
      <dgm:t>
        <a:bodyPr/>
        <a:lstStyle/>
        <a:p>
          <a:endParaRPr lang="en-US"/>
        </a:p>
      </dgm:t>
    </dgm:pt>
    <dgm:pt modelId="{F0A9089A-79AC-4B0E-BF9A-7BEA41E83330}">
      <dgm:prSet custT="1"/>
      <dgm:spPr/>
      <dgm:t>
        <a:bodyPr/>
        <a:lstStyle/>
        <a:p>
          <a:r>
            <a:rPr lang="en-GB" sz="1800" dirty="0"/>
            <a:t>Drinks out of reach</a:t>
          </a:r>
          <a:endParaRPr lang="en-US" sz="1800" dirty="0"/>
        </a:p>
      </dgm:t>
    </dgm:pt>
    <dgm:pt modelId="{DFA39604-7E32-4480-A59A-9D489EB5B686}" type="parTrans" cxnId="{ADDE319E-7AEF-466F-889B-4280E9247F93}">
      <dgm:prSet/>
      <dgm:spPr/>
      <dgm:t>
        <a:bodyPr/>
        <a:lstStyle/>
        <a:p>
          <a:endParaRPr lang="en-US"/>
        </a:p>
      </dgm:t>
    </dgm:pt>
    <dgm:pt modelId="{65388646-8E60-41CC-8FBC-375F40CD9120}" type="sibTrans" cxnId="{ADDE319E-7AEF-466F-889B-4280E9247F93}">
      <dgm:prSet/>
      <dgm:spPr/>
      <dgm:t>
        <a:bodyPr/>
        <a:lstStyle/>
        <a:p>
          <a:endParaRPr lang="en-US"/>
        </a:p>
      </dgm:t>
    </dgm:pt>
    <dgm:pt modelId="{720A0897-2A4F-4496-9726-8F80AA64155D}">
      <dgm:prSet custT="1"/>
      <dgm:spPr/>
      <dgm:t>
        <a:bodyPr/>
        <a:lstStyle/>
        <a:p>
          <a:r>
            <a:rPr lang="en-GB" sz="1800" dirty="0"/>
            <a:t>Nausea</a:t>
          </a:r>
          <a:endParaRPr lang="en-US" sz="1800" dirty="0"/>
        </a:p>
      </dgm:t>
    </dgm:pt>
    <dgm:pt modelId="{B500AE30-D0AA-4E7B-A02D-E34D4CB2796D}" type="parTrans" cxnId="{D13FD26D-C4AE-4F4A-9A2D-BD225DD0E5C2}">
      <dgm:prSet/>
      <dgm:spPr/>
      <dgm:t>
        <a:bodyPr/>
        <a:lstStyle/>
        <a:p>
          <a:endParaRPr lang="en-US"/>
        </a:p>
      </dgm:t>
    </dgm:pt>
    <dgm:pt modelId="{D0773A2C-85BC-4E3E-8F24-A8C27B8376FC}" type="sibTrans" cxnId="{D13FD26D-C4AE-4F4A-9A2D-BD225DD0E5C2}">
      <dgm:prSet/>
      <dgm:spPr/>
      <dgm:t>
        <a:bodyPr/>
        <a:lstStyle/>
        <a:p>
          <a:endParaRPr lang="en-US"/>
        </a:p>
      </dgm:t>
    </dgm:pt>
    <dgm:pt modelId="{AB88F55E-F0E4-46E2-A9AD-AC76EC639916}">
      <dgm:prSet/>
      <dgm:spPr/>
      <dgm:t>
        <a:bodyPr/>
        <a:lstStyle/>
        <a:p>
          <a:r>
            <a:rPr lang="en-GB"/>
            <a:t>More fluid is lost due to …</a:t>
          </a:r>
          <a:endParaRPr lang="en-US"/>
        </a:p>
      </dgm:t>
    </dgm:pt>
    <dgm:pt modelId="{93EB4128-6943-44F5-9618-D0A8F709D20D}" type="parTrans" cxnId="{8EF5FD0F-1ABF-4DB8-B129-E34696ED8B5B}">
      <dgm:prSet/>
      <dgm:spPr/>
      <dgm:t>
        <a:bodyPr/>
        <a:lstStyle/>
        <a:p>
          <a:endParaRPr lang="en-US"/>
        </a:p>
      </dgm:t>
    </dgm:pt>
    <dgm:pt modelId="{E7296188-B9F0-4552-A3B2-8583EDB126DA}" type="sibTrans" cxnId="{8EF5FD0F-1ABF-4DB8-B129-E34696ED8B5B}">
      <dgm:prSet/>
      <dgm:spPr/>
      <dgm:t>
        <a:bodyPr/>
        <a:lstStyle/>
        <a:p>
          <a:endParaRPr lang="en-US"/>
        </a:p>
      </dgm:t>
    </dgm:pt>
    <dgm:pt modelId="{FCADBD98-AA08-44D2-80D1-25FCEE370073}">
      <dgm:prSet custT="1"/>
      <dgm:spPr/>
      <dgm:t>
        <a:bodyPr/>
        <a:lstStyle/>
        <a:p>
          <a:r>
            <a:rPr lang="en-GB" sz="2000" dirty="0"/>
            <a:t>Vomiting</a:t>
          </a:r>
          <a:endParaRPr lang="en-US" sz="2000" dirty="0"/>
        </a:p>
      </dgm:t>
    </dgm:pt>
    <dgm:pt modelId="{AA2593B4-20E4-4281-BFA9-3869C647ABAE}" type="parTrans" cxnId="{56692159-8869-4265-B691-BA31BFC7EE52}">
      <dgm:prSet/>
      <dgm:spPr/>
      <dgm:t>
        <a:bodyPr/>
        <a:lstStyle/>
        <a:p>
          <a:endParaRPr lang="en-US"/>
        </a:p>
      </dgm:t>
    </dgm:pt>
    <dgm:pt modelId="{F789541D-3CC5-49BA-B949-4D5691498D89}" type="sibTrans" cxnId="{56692159-8869-4265-B691-BA31BFC7EE52}">
      <dgm:prSet/>
      <dgm:spPr/>
      <dgm:t>
        <a:bodyPr/>
        <a:lstStyle/>
        <a:p>
          <a:endParaRPr lang="en-US"/>
        </a:p>
      </dgm:t>
    </dgm:pt>
    <dgm:pt modelId="{86637BA8-9C40-475F-B8D6-95B5F12119A1}">
      <dgm:prSet custT="1"/>
      <dgm:spPr/>
      <dgm:t>
        <a:bodyPr/>
        <a:lstStyle/>
        <a:p>
          <a:r>
            <a:rPr lang="en-GB" sz="2000" dirty="0"/>
            <a:t>Diarrhoea</a:t>
          </a:r>
          <a:endParaRPr lang="en-US" sz="2000" dirty="0"/>
        </a:p>
      </dgm:t>
    </dgm:pt>
    <dgm:pt modelId="{D2123314-5F1B-4CEE-A52D-51170D1B8B66}" type="parTrans" cxnId="{31C95965-F8FC-47A4-89F8-65A1FC070AEE}">
      <dgm:prSet/>
      <dgm:spPr/>
      <dgm:t>
        <a:bodyPr/>
        <a:lstStyle/>
        <a:p>
          <a:endParaRPr lang="en-US"/>
        </a:p>
      </dgm:t>
    </dgm:pt>
    <dgm:pt modelId="{15FEEC0A-933B-4E74-9BBE-0EB56A64B8EE}" type="sibTrans" cxnId="{31C95965-F8FC-47A4-89F8-65A1FC070AEE}">
      <dgm:prSet/>
      <dgm:spPr/>
      <dgm:t>
        <a:bodyPr/>
        <a:lstStyle/>
        <a:p>
          <a:endParaRPr lang="en-US"/>
        </a:p>
      </dgm:t>
    </dgm:pt>
    <dgm:pt modelId="{35D78EE0-4820-4B3E-B9D9-A5251D621A33}">
      <dgm:prSet custT="1"/>
      <dgm:spPr/>
      <dgm:t>
        <a:bodyPr/>
        <a:lstStyle/>
        <a:p>
          <a:r>
            <a:rPr lang="en-GB" sz="2000" dirty="0"/>
            <a:t>Pressure sores</a:t>
          </a:r>
          <a:endParaRPr lang="en-US" sz="2000" dirty="0"/>
        </a:p>
      </dgm:t>
    </dgm:pt>
    <dgm:pt modelId="{75BC9C56-A7D9-48CF-AB34-1A53010BBE2E}" type="parTrans" cxnId="{1F4476BB-33F9-4293-888E-5F5DAFDC98D1}">
      <dgm:prSet/>
      <dgm:spPr/>
      <dgm:t>
        <a:bodyPr/>
        <a:lstStyle/>
        <a:p>
          <a:endParaRPr lang="en-US"/>
        </a:p>
      </dgm:t>
    </dgm:pt>
    <dgm:pt modelId="{97C46E37-0426-4D74-830B-E4FB2BE7EEC8}" type="sibTrans" cxnId="{1F4476BB-33F9-4293-888E-5F5DAFDC98D1}">
      <dgm:prSet/>
      <dgm:spPr/>
      <dgm:t>
        <a:bodyPr/>
        <a:lstStyle/>
        <a:p>
          <a:endParaRPr lang="en-US"/>
        </a:p>
      </dgm:t>
    </dgm:pt>
    <dgm:pt modelId="{4351E526-FA78-4B6E-A4CD-059960D6B187}" type="pres">
      <dgm:prSet presAssocID="{78835361-A545-4799-83FA-0FCD4D1C1C0C}" presName="Name0" presStyleCnt="0">
        <dgm:presLayoutVars>
          <dgm:dir/>
          <dgm:animLvl val="lvl"/>
          <dgm:resizeHandles val="exact"/>
        </dgm:presLayoutVars>
      </dgm:prSet>
      <dgm:spPr/>
    </dgm:pt>
    <dgm:pt modelId="{37B13825-1079-4447-9099-1E2139E5F198}" type="pres">
      <dgm:prSet presAssocID="{9EFF1948-5D21-4DD2-8101-65CF20273D51}" presName="linNode" presStyleCnt="0"/>
      <dgm:spPr/>
    </dgm:pt>
    <dgm:pt modelId="{BEB3179E-86BB-4E2B-BCCA-B8F4195686CB}" type="pres">
      <dgm:prSet presAssocID="{9EFF1948-5D21-4DD2-8101-65CF20273D51}" presName="parentText" presStyleLbl="node1" presStyleIdx="0" presStyleCnt="3">
        <dgm:presLayoutVars>
          <dgm:chMax val="1"/>
          <dgm:bulletEnabled val="1"/>
        </dgm:presLayoutVars>
      </dgm:prSet>
      <dgm:spPr/>
    </dgm:pt>
    <dgm:pt modelId="{9713115B-6AC2-489B-9973-8D9BED20A9EC}" type="pres">
      <dgm:prSet presAssocID="{9EFF1948-5D21-4DD2-8101-65CF20273D51}" presName="descendantText" presStyleLbl="alignAccFollowNode1" presStyleIdx="0" presStyleCnt="3">
        <dgm:presLayoutVars>
          <dgm:bulletEnabled val="1"/>
        </dgm:presLayoutVars>
      </dgm:prSet>
      <dgm:spPr/>
    </dgm:pt>
    <dgm:pt modelId="{5B8AF0BA-BD2C-44E2-AF99-98CEC63488CA}" type="pres">
      <dgm:prSet presAssocID="{BA58AB53-47CB-4437-9B07-C65589A08008}" presName="sp" presStyleCnt="0"/>
      <dgm:spPr/>
    </dgm:pt>
    <dgm:pt modelId="{AC750902-BDC4-41C2-82B6-9E9E797A5F11}" type="pres">
      <dgm:prSet presAssocID="{712201FF-1737-456D-9949-9B683C1A4080}" presName="linNode" presStyleCnt="0"/>
      <dgm:spPr/>
    </dgm:pt>
    <dgm:pt modelId="{81E67E72-0597-435E-8CC1-3F11ABC0EBEB}" type="pres">
      <dgm:prSet presAssocID="{712201FF-1737-456D-9949-9B683C1A4080}" presName="parentText" presStyleLbl="node1" presStyleIdx="1" presStyleCnt="3">
        <dgm:presLayoutVars>
          <dgm:chMax val="1"/>
          <dgm:bulletEnabled val="1"/>
        </dgm:presLayoutVars>
      </dgm:prSet>
      <dgm:spPr/>
    </dgm:pt>
    <dgm:pt modelId="{46613D86-599C-45CB-9360-CBFD8EC93F79}" type="pres">
      <dgm:prSet presAssocID="{712201FF-1737-456D-9949-9B683C1A4080}" presName="descendantText" presStyleLbl="alignAccFollowNode1" presStyleIdx="1" presStyleCnt="3">
        <dgm:presLayoutVars>
          <dgm:bulletEnabled val="1"/>
        </dgm:presLayoutVars>
      </dgm:prSet>
      <dgm:spPr/>
    </dgm:pt>
    <dgm:pt modelId="{7FC7A13C-A942-4562-A41B-D2EDCD7C2370}" type="pres">
      <dgm:prSet presAssocID="{9C5E27C5-4B71-4232-BCCC-64F931CA9833}" presName="sp" presStyleCnt="0"/>
      <dgm:spPr/>
    </dgm:pt>
    <dgm:pt modelId="{C18026D1-C3F0-4856-91AE-EB27321B79F4}" type="pres">
      <dgm:prSet presAssocID="{AB88F55E-F0E4-46E2-A9AD-AC76EC639916}" presName="linNode" presStyleCnt="0"/>
      <dgm:spPr/>
    </dgm:pt>
    <dgm:pt modelId="{6E7CA6D0-6DD5-4054-9A4A-EBD665D567F1}" type="pres">
      <dgm:prSet presAssocID="{AB88F55E-F0E4-46E2-A9AD-AC76EC639916}" presName="parentText" presStyleLbl="node1" presStyleIdx="2" presStyleCnt="3">
        <dgm:presLayoutVars>
          <dgm:chMax val="1"/>
          <dgm:bulletEnabled val="1"/>
        </dgm:presLayoutVars>
      </dgm:prSet>
      <dgm:spPr/>
    </dgm:pt>
    <dgm:pt modelId="{486AAD31-4E63-46A9-BA01-570E78ECC6EC}" type="pres">
      <dgm:prSet presAssocID="{AB88F55E-F0E4-46E2-A9AD-AC76EC639916}" presName="descendantText" presStyleLbl="alignAccFollowNode1" presStyleIdx="2" presStyleCnt="3">
        <dgm:presLayoutVars>
          <dgm:bulletEnabled val="1"/>
        </dgm:presLayoutVars>
      </dgm:prSet>
      <dgm:spPr/>
    </dgm:pt>
  </dgm:ptLst>
  <dgm:cxnLst>
    <dgm:cxn modelId="{EBE9C104-3734-4579-86B5-CEFEEB25E552}" type="presOf" srcId="{AB88F55E-F0E4-46E2-A9AD-AC76EC639916}" destId="{6E7CA6D0-6DD5-4054-9A4A-EBD665D567F1}" srcOrd="0" destOrd="0" presId="urn:microsoft.com/office/officeart/2005/8/layout/vList5"/>
    <dgm:cxn modelId="{8EF5FD0F-1ABF-4DB8-B129-E34696ED8B5B}" srcId="{78835361-A545-4799-83FA-0FCD4D1C1C0C}" destId="{AB88F55E-F0E4-46E2-A9AD-AC76EC639916}" srcOrd="2" destOrd="0" parTransId="{93EB4128-6943-44F5-9618-D0A8F709D20D}" sibTransId="{E7296188-B9F0-4552-A3B2-8583EDB126DA}"/>
    <dgm:cxn modelId="{5E5C0B21-B7B3-4C21-BC7F-D2E451079C28}" type="presOf" srcId="{24D67089-D461-4578-A411-039D820BE8B2}" destId="{9713115B-6AC2-489B-9973-8D9BED20A9EC}" srcOrd="0" destOrd="1" presId="urn:microsoft.com/office/officeart/2005/8/layout/vList5"/>
    <dgm:cxn modelId="{E3D95821-D734-4E77-821D-EB50280FA380}" type="presOf" srcId="{9EFF1948-5D21-4DD2-8101-65CF20273D51}" destId="{BEB3179E-86BB-4E2B-BCCA-B8F4195686CB}" srcOrd="0" destOrd="0" presId="urn:microsoft.com/office/officeart/2005/8/layout/vList5"/>
    <dgm:cxn modelId="{161A4B28-F8C7-4516-AC6D-0EA26126501D}" type="presOf" srcId="{78835361-A545-4799-83FA-0FCD4D1C1C0C}" destId="{4351E526-FA78-4B6E-A4CD-059960D6B187}" srcOrd="0" destOrd="0" presId="urn:microsoft.com/office/officeart/2005/8/layout/vList5"/>
    <dgm:cxn modelId="{1672D632-53CC-4827-AE26-BDFCA67DC062}" type="presOf" srcId="{712201FF-1737-456D-9949-9B683C1A4080}" destId="{81E67E72-0597-435E-8CC1-3F11ABC0EBEB}" srcOrd="0" destOrd="0" presId="urn:microsoft.com/office/officeart/2005/8/layout/vList5"/>
    <dgm:cxn modelId="{84CCE03C-14A2-4624-98F8-95F281D5EE7F}" type="presOf" srcId="{35D78EE0-4820-4B3E-B9D9-A5251D621A33}" destId="{486AAD31-4E63-46A9-BA01-570E78ECC6EC}" srcOrd="0" destOrd="2" presId="urn:microsoft.com/office/officeart/2005/8/layout/vList5"/>
    <dgm:cxn modelId="{7664003F-8BC5-4FBA-B455-4C18569B8B92}" type="presOf" srcId="{F0A9089A-79AC-4B0E-BF9A-7BEA41E83330}" destId="{46613D86-599C-45CB-9360-CBFD8EC93F79}" srcOrd="0" destOrd="1" presId="urn:microsoft.com/office/officeart/2005/8/layout/vList5"/>
    <dgm:cxn modelId="{797A8D60-0200-45AB-9A5F-A4FCBBEFCE6D}" type="presOf" srcId="{C8C647C7-8164-40CA-BC7E-157B6489C50E}" destId="{9713115B-6AC2-489B-9973-8D9BED20A9EC}" srcOrd="0" destOrd="0" presId="urn:microsoft.com/office/officeart/2005/8/layout/vList5"/>
    <dgm:cxn modelId="{3C923D64-A897-48E6-9937-4CC93805B8BC}" srcId="{78835361-A545-4799-83FA-0FCD4D1C1C0C}" destId="{712201FF-1737-456D-9949-9B683C1A4080}" srcOrd="1" destOrd="0" parTransId="{FD8618E8-5D50-45EC-AD3F-07B46F52064B}" sibTransId="{9C5E27C5-4B71-4232-BCCC-64F931CA9833}"/>
    <dgm:cxn modelId="{31C95965-F8FC-47A4-89F8-65A1FC070AEE}" srcId="{AB88F55E-F0E4-46E2-A9AD-AC76EC639916}" destId="{86637BA8-9C40-475F-B8D6-95B5F12119A1}" srcOrd="1" destOrd="0" parTransId="{D2123314-5F1B-4CEE-A52D-51170D1B8B66}" sibTransId="{15FEEC0A-933B-4E74-9BBE-0EB56A64B8EE}"/>
    <dgm:cxn modelId="{D13FD26D-C4AE-4F4A-9A2D-BD225DD0E5C2}" srcId="{712201FF-1737-456D-9949-9B683C1A4080}" destId="{720A0897-2A4F-4496-9726-8F80AA64155D}" srcOrd="2" destOrd="0" parTransId="{B500AE30-D0AA-4E7B-A02D-E34D4CB2796D}" sibTransId="{D0773A2C-85BC-4E3E-8F24-A8C27B8376FC}"/>
    <dgm:cxn modelId="{94CB9F4F-D95F-402A-80A0-BEB424C60BF5}" type="presOf" srcId="{31CF2313-D119-4FE6-BF75-0EA1A55B7C95}" destId="{46613D86-599C-45CB-9360-CBFD8EC93F79}" srcOrd="0" destOrd="0" presId="urn:microsoft.com/office/officeart/2005/8/layout/vList5"/>
    <dgm:cxn modelId="{56692159-8869-4265-B691-BA31BFC7EE52}" srcId="{AB88F55E-F0E4-46E2-A9AD-AC76EC639916}" destId="{FCADBD98-AA08-44D2-80D1-25FCEE370073}" srcOrd="0" destOrd="0" parTransId="{AA2593B4-20E4-4281-BFA9-3869C647ABAE}" sibTransId="{F789541D-3CC5-49BA-B949-4D5691498D89}"/>
    <dgm:cxn modelId="{312D5F5A-8D64-4728-9E30-8BFABDD16A67}" type="presOf" srcId="{720A0897-2A4F-4496-9726-8F80AA64155D}" destId="{46613D86-599C-45CB-9360-CBFD8EC93F79}" srcOrd="0" destOrd="2" presId="urn:microsoft.com/office/officeart/2005/8/layout/vList5"/>
    <dgm:cxn modelId="{03C8827A-6D65-4FD7-A8C0-3DE8FB868572}" srcId="{9EFF1948-5D21-4DD2-8101-65CF20273D51}" destId="{24D67089-D461-4578-A411-039D820BE8B2}" srcOrd="1" destOrd="0" parTransId="{3DE532EF-A6BC-412F-9548-A0BD17CB35F1}" sibTransId="{2F8266F4-B52D-467F-96D2-783D09A94967}"/>
    <dgm:cxn modelId="{F761129B-78AD-4D2A-B3DF-C7300B83A396}" srcId="{712201FF-1737-456D-9949-9B683C1A4080}" destId="{31CF2313-D119-4FE6-BF75-0EA1A55B7C95}" srcOrd="0" destOrd="0" parTransId="{895D1CF7-FCF0-455A-809B-63C697FC098E}" sibTransId="{430A0295-549A-418D-9EC5-2FDDFE3E16C8}"/>
    <dgm:cxn modelId="{ADDE319E-7AEF-466F-889B-4280E9247F93}" srcId="{712201FF-1737-456D-9949-9B683C1A4080}" destId="{F0A9089A-79AC-4B0E-BF9A-7BEA41E83330}" srcOrd="1" destOrd="0" parTransId="{DFA39604-7E32-4480-A59A-9D489EB5B686}" sibTransId="{65388646-8E60-41CC-8FBC-375F40CD9120}"/>
    <dgm:cxn modelId="{ABE13EAE-C0E7-4C98-ADB8-88E1BBA13698}" srcId="{78835361-A545-4799-83FA-0FCD4D1C1C0C}" destId="{9EFF1948-5D21-4DD2-8101-65CF20273D51}" srcOrd="0" destOrd="0" parTransId="{790E31F4-392B-4C74-A6FA-A0878EBBE5D8}" sibTransId="{BA58AB53-47CB-4437-9B07-C65589A08008}"/>
    <dgm:cxn modelId="{1F4476BB-33F9-4293-888E-5F5DAFDC98D1}" srcId="{AB88F55E-F0E4-46E2-A9AD-AC76EC639916}" destId="{35D78EE0-4820-4B3E-B9D9-A5251D621A33}" srcOrd="2" destOrd="0" parTransId="{75BC9C56-A7D9-48CF-AB34-1A53010BBE2E}" sibTransId="{97C46E37-0426-4D74-830B-E4FB2BE7EEC8}"/>
    <dgm:cxn modelId="{38B41FCC-D2D6-4A59-BF58-15BD8A2920EF}" type="presOf" srcId="{86637BA8-9C40-475F-B8D6-95B5F12119A1}" destId="{486AAD31-4E63-46A9-BA01-570E78ECC6EC}" srcOrd="0" destOrd="1" presId="urn:microsoft.com/office/officeart/2005/8/layout/vList5"/>
    <dgm:cxn modelId="{2B4D43D0-AA15-4186-82CD-4A67990E3A2C}" type="presOf" srcId="{FCADBD98-AA08-44D2-80D1-25FCEE370073}" destId="{486AAD31-4E63-46A9-BA01-570E78ECC6EC}" srcOrd="0" destOrd="0" presId="urn:microsoft.com/office/officeart/2005/8/layout/vList5"/>
    <dgm:cxn modelId="{865953E3-8FEA-4584-A864-9ACF02B83A08}" srcId="{9EFF1948-5D21-4DD2-8101-65CF20273D51}" destId="{C8C647C7-8164-40CA-BC7E-157B6489C50E}" srcOrd="0" destOrd="0" parTransId="{99274787-B212-4E1A-8EFD-F27AB2920BC2}" sibTransId="{3B1BB9BC-7EEA-4C4C-889E-5EDDE7999AC8}"/>
    <dgm:cxn modelId="{1B17FCE1-9AFA-4B1E-A5D7-B47DCCB7AB64}" type="presParOf" srcId="{4351E526-FA78-4B6E-A4CD-059960D6B187}" destId="{37B13825-1079-4447-9099-1E2139E5F198}" srcOrd="0" destOrd="0" presId="urn:microsoft.com/office/officeart/2005/8/layout/vList5"/>
    <dgm:cxn modelId="{39864F5E-FF96-465E-89E4-749C9E6423C6}" type="presParOf" srcId="{37B13825-1079-4447-9099-1E2139E5F198}" destId="{BEB3179E-86BB-4E2B-BCCA-B8F4195686CB}" srcOrd="0" destOrd="0" presId="urn:microsoft.com/office/officeart/2005/8/layout/vList5"/>
    <dgm:cxn modelId="{AE495C33-B367-4A03-8ADA-9E5546F3EB97}" type="presParOf" srcId="{37B13825-1079-4447-9099-1E2139E5F198}" destId="{9713115B-6AC2-489B-9973-8D9BED20A9EC}" srcOrd="1" destOrd="0" presId="urn:microsoft.com/office/officeart/2005/8/layout/vList5"/>
    <dgm:cxn modelId="{4939EBAC-9968-40FF-A339-E04A5C381224}" type="presParOf" srcId="{4351E526-FA78-4B6E-A4CD-059960D6B187}" destId="{5B8AF0BA-BD2C-44E2-AF99-98CEC63488CA}" srcOrd="1" destOrd="0" presId="urn:microsoft.com/office/officeart/2005/8/layout/vList5"/>
    <dgm:cxn modelId="{2EB571F2-5578-4613-AB5C-5A03C1CC3B0E}" type="presParOf" srcId="{4351E526-FA78-4B6E-A4CD-059960D6B187}" destId="{AC750902-BDC4-41C2-82B6-9E9E797A5F11}" srcOrd="2" destOrd="0" presId="urn:microsoft.com/office/officeart/2005/8/layout/vList5"/>
    <dgm:cxn modelId="{A5897358-BBF4-4360-AAB7-7555CFAD9436}" type="presParOf" srcId="{AC750902-BDC4-41C2-82B6-9E9E797A5F11}" destId="{81E67E72-0597-435E-8CC1-3F11ABC0EBEB}" srcOrd="0" destOrd="0" presId="urn:microsoft.com/office/officeart/2005/8/layout/vList5"/>
    <dgm:cxn modelId="{72273DCF-C227-4B4A-8717-949590111D94}" type="presParOf" srcId="{AC750902-BDC4-41C2-82B6-9E9E797A5F11}" destId="{46613D86-599C-45CB-9360-CBFD8EC93F79}" srcOrd="1" destOrd="0" presId="urn:microsoft.com/office/officeart/2005/8/layout/vList5"/>
    <dgm:cxn modelId="{97CA8865-7CF3-4F03-A74B-C306C6B0373E}" type="presParOf" srcId="{4351E526-FA78-4B6E-A4CD-059960D6B187}" destId="{7FC7A13C-A942-4562-A41B-D2EDCD7C2370}" srcOrd="3" destOrd="0" presId="urn:microsoft.com/office/officeart/2005/8/layout/vList5"/>
    <dgm:cxn modelId="{24F33B4D-6C15-49F5-BEC9-6F2397D04F46}" type="presParOf" srcId="{4351E526-FA78-4B6E-A4CD-059960D6B187}" destId="{C18026D1-C3F0-4856-91AE-EB27321B79F4}" srcOrd="4" destOrd="0" presId="urn:microsoft.com/office/officeart/2005/8/layout/vList5"/>
    <dgm:cxn modelId="{F80E0AD5-32FD-4F66-94AA-B10AE8A819B0}" type="presParOf" srcId="{C18026D1-C3F0-4856-91AE-EB27321B79F4}" destId="{6E7CA6D0-6DD5-4054-9A4A-EBD665D567F1}" srcOrd="0" destOrd="0" presId="urn:microsoft.com/office/officeart/2005/8/layout/vList5"/>
    <dgm:cxn modelId="{7929AAF5-956B-4DF5-AEA2-66C166C82FF1}" type="presParOf" srcId="{C18026D1-C3F0-4856-91AE-EB27321B79F4}" destId="{486AAD31-4E63-46A9-BA01-570E78ECC6E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C4EE11-B0C4-4536-A958-689BCAB47B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34A38A4-0E5C-4347-BCD4-A55C218C040D}">
      <dgm:prSet custT="1"/>
      <dgm:spPr/>
      <dgm:t>
        <a:bodyPr/>
        <a:lstStyle/>
        <a:p>
          <a:pPr>
            <a:lnSpc>
              <a:spcPct val="100000"/>
            </a:lnSpc>
          </a:pPr>
          <a:r>
            <a:rPr lang="en-GB" sz="2400">
              <a:latin typeface="+mn-lt"/>
            </a:rPr>
            <a:t> </a:t>
          </a:r>
          <a:r>
            <a:rPr lang="en-GB" sz="2400">
              <a:latin typeface="+mn-lt"/>
              <a:cs typeface="Arial" panose="020B0604020202020204" pitchFamily="34" charset="0"/>
            </a:rPr>
            <a:t>Constipation</a:t>
          </a:r>
          <a:endParaRPr lang="en-US" sz="2400">
            <a:latin typeface="+mn-lt"/>
            <a:cs typeface="Arial" panose="020B0604020202020204" pitchFamily="34" charset="0"/>
          </a:endParaRPr>
        </a:p>
      </dgm:t>
    </dgm:pt>
    <dgm:pt modelId="{8AB8833A-470C-4911-9635-66C2C88DD4E0}" type="parTrans" cxnId="{94ACD1C2-3D9F-4FFE-97CB-82A540B55642}">
      <dgm:prSet/>
      <dgm:spPr/>
      <dgm:t>
        <a:bodyPr/>
        <a:lstStyle/>
        <a:p>
          <a:endParaRPr lang="en-US" sz="2800"/>
        </a:p>
      </dgm:t>
    </dgm:pt>
    <dgm:pt modelId="{DFA5B0F2-4CEE-4AA0-A60C-6586AFB2A701}" type="sibTrans" cxnId="{94ACD1C2-3D9F-4FFE-97CB-82A540B55642}">
      <dgm:prSet/>
      <dgm:spPr/>
      <dgm:t>
        <a:bodyPr/>
        <a:lstStyle/>
        <a:p>
          <a:endParaRPr lang="en-US" sz="2800"/>
        </a:p>
      </dgm:t>
    </dgm:pt>
    <dgm:pt modelId="{2976098B-0625-45DC-AE2C-A2184E5F332C}">
      <dgm:prSet custT="1"/>
      <dgm:spPr/>
      <dgm:t>
        <a:bodyPr/>
        <a:lstStyle/>
        <a:p>
          <a:pPr>
            <a:lnSpc>
              <a:spcPct val="100000"/>
            </a:lnSpc>
          </a:pPr>
          <a:r>
            <a:rPr lang="en-GB" sz="2400" dirty="0">
              <a:latin typeface="+mn-lt"/>
            </a:rPr>
            <a:t> </a:t>
          </a:r>
          <a:r>
            <a:rPr lang="en-GB" sz="2400" dirty="0">
              <a:latin typeface="+mn-lt"/>
              <a:cs typeface="Arial" panose="020B0604020202020204" pitchFamily="34" charset="0"/>
            </a:rPr>
            <a:t>Urinary tract infections</a:t>
          </a:r>
          <a:endParaRPr lang="en-US" sz="2400" dirty="0">
            <a:latin typeface="+mn-lt"/>
            <a:cs typeface="Arial" panose="020B0604020202020204" pitchFamily="34" charset="0"/>
          </a:endParaRPr>
        </a:p>
      </dgm:t>
    </dgm:pt>
    <dgm:pt modelId="{78480F65-B4B7-4425-A62C-4FE86B5DF5D1}" type="parTrans" cxnId="{D4F5AFDE-0850-4910-879D-474D6CFDD53D}">
      <dgm:prSet/>
      <dgm:spPr/>
      <dgm:t>
        <a:bodyPr/>
        <a:lstStyle/>
        <a:p>
          <a:endParaRPr lang="en-US" sz="2800"/>
        </a:p>
      </dgm:t>
    </dgm:pt>
    <dgm:pt modelId="{1F8BD15F-C754-4B27-B16E-4434F1912B1E}" type="sibTrans" cxnId="{D4F5AFDE-0850-4910-879D-474D6CFDD53D}">
      <dgm:prSet/>
      <dgm:spPr/>
      <dgm:t>
        <a:bodyPr/>
        <a:lstStyle/>
        <a:p>
          <a:endParaRPr lang="en-US" sz="2800"/>
        </a:p>
      </dgm:t>
    </dgm:pt>
    <dgm:pt modelId="{C67B4B21-75C8-4358-948A-CA8E6D01FF11}">
      <dgm:prSet custT="1"/>
      <dgm:spPr/>
      <dgm:t>
        <a:bodyPr/>
        <a:lstStyle/>
        <a:p>
          <a:pPr>
            <a:lnSpc>
              <a:spcPct val="100000"/>
            </a:lnSpc>
          </a:pPr>
          <a:r>
            <a:rPr lang="en-GB" sz="2400">
              <a:latin typeface="+mn-lt"/>
              <a:cs typeface="Arial" panose="020B0604020202020204" pitchFamily="34" charset="0"/>
            </a:rPr>
            <a:t>Low blood pressure</a:t>
          </a:r>
          <a:endParaRPr lang="en-US" sz="2400">
            <a:latin typeface="+mn-lt"/>
            <a:cs typeface="Arial" panose="020B0604020202020204" pitchFamily="34" charset="0"/>
          </a:endParaRPr>
        </a:p>
      </dgm:t>
    </dgm:pt>
    <dgm:pt modelId="{06E20B1E-AFA5-4A8B-A22F-64D64C183ECD}" type="parTrans" cxnId="{62BAD05E-2721-41B0-9E18-0AFCD022B8D8}">
      <dgm:prSet/>
      <dgm:spPr/>
      <dgm:t>
        <a:bodyPr/>
        <a:lstStyle/>
        <a:p>
          <a:endParaRPr lang="en-US" sz="2800"/>
        </a:p>
      </dgm:t>
    </dgm:pt>
    <dgm:pt modelId="{EA89C3FB-B7CB-49D2-94DC-6066A6687791}" type="sibTrans" cxnId="{62BAD05E-2721-41B0-9E18-0AFCD022B8D8}">
      <dgm:prSet/>
      <dgm:spPr/>
      <dgm:t>
        <a:bodyPr/>
        <a:lstStyle/>
        <a:p>
          <a:endParaRPr lang="en-US" sz="2800"/>
        </a:p>
      </dgm:t>
    </dgm:pt>
    <dgm:pt modelId="{728BEDC1-ED02-44B4-A653-D689EE0A6AC2}">
      <dgm:prSet custT="1"/>
      <dgm:spPr/>
      <dgm:t>
        <a:bodyPr/>
        <a:lstStyle/>
        <a:p>
          <a:pPr>
            <a:lnSpc>
              <a:spcPct val="100000"/>
            </a:lnSpc>
          </a:pPr>
          <a:r>
            <a:rPr lang="en-GB" sz="2400">
              <a:latin typeface="+mn-lt"/>
              <a:cs typeface="Arial" panose="020B0604020202020204" pitchFamily="34" charset="0"/>
            </a:rPr>
            <a:t>Mental function</a:t>
          </a:r>
          <a:endParaRPr lang="en-US" sz="2400">
            <a:latin typeface="+mn-lt"/>
            <a:cs typeface="Arial" panose="020B0604020202020204" pitchFamily="34" charset="0"/>
          </a:endParaRPr>
        </a:p>
      </dgm:t>
    </dgm:pt>
    <dgm:pt modelId="{067DFC5E-3E1B-4ED2-9C17-3070ACCCF45C}" type="parTrans" cxnId="{FB2C2107-E548-4425-878A-EBE0E47C8A88}">
      <dgm:prSet/>
      <dgm:spPr/>
      <dgm:t>
        <a:bodyPr/>
        <a:lstStyle/>
        <a:p>
          <a:endParaRPr lang="en-US" sz="2800"/>
        </a:p>
      </dgm:t>
    </dgm:pt>
    <dgm:pt modelId="{B04D54E9-F3DB-419A-BCEA-AE14A5875677}" type="sibTrans" cxnId="{FB2C2107-E548-4425-878A-EBE0E47C8A88}">
      <dgm:prSet/>
      <dgm:spPr/>
      <dgm:t>
        <a:bodyPr/>
        <a:lstStyle/>
        <a:p>
          <a:endParaRPr lang="en-US" sz="2800"/>
        </a:p>
      </dgm:t>
    </dgm:pt>
    <dgm:pt modelId="{DE26EB35-B6B3-4257-80A2-C04F401FFE5B}">
      <dgm:prSet custT="1"/>
      <dgm:spPr/>
      <dgm:t>
        <a:bodyPr/>
        <a:lstStyle/>
        <a:p>
          <a:pPr>
            <a:lnSpc>
              <a:spcPct val="100000"/>
            </a:lnSpc>
          </a:pPr>
          <a:r>
            <a:rPr lang="en-GB" sz="2400">
              <a:latin typeface="+mn-lt"/>
              <a:cs typeface="Arial" panose="020B0604020202020204" pitchFamily="34" charset="0"/>
            </a:rPr>
            <a:t>Falls </a:t>
          </a:r>
          <a:endParaRPr lang="en-US" sz="2400">
            <a:latin typeface="+mn-lt"/>
            <a:cs typeface="Arial" panose="020B0604020202020204" pitchFamily="34" charset="0"/>
          </a:endParaRPr>
        </a:p>
      </dgm:t>
    </dgm:pt>
    <dgm:pt modelId="{3F062DB3-6595-46D4-A0B9-22FA16F7670D}" type="parTrans" cxnId="{4BABABC2-4312-4383-BFFC-3B6B95E836C9}">
      <dgm:prSet/>
      <dgm:spPr/>
      <dgm:t>
        <a:bodyPr/>
        <a:lstStyle/>
        <a:p>
          <a:endParaRPr lang="en-US" sz="2800"/>
        </a:p>
      </dgm:t>
    </dgm:pt>
    <dgm:pt modelId="{0B4418EF-648B-4305-881C-8B4007967034}" type="sibTrans" cxnId="{4BABABC2-4312-4383-BFFC-3B6B95E836C9}">
      <dgm:prSet/>
      <dgm:spPr/>
      <dgm:t>
        <a:bodyPr/>
        <a:lstStyle/>
        <a:p>
          <a:endParaRPr lang="en-US" sz="2800"/>
        </a:p>
      </dgm:t>
    </dgm:pt>
    <dgm:pt modelId="{49B3F0B4-CBBB-4AB7-A607-F703F4476A3F}">
      <dgm:prSet custT="1"/>
      <dgm:spPr/>
      <dgm:t>
        <a:bodyPr/>
        <a:lstStyle/>
        <a:p>
          <a:pPr>
            <a:lnSpc>
              <a:spcPct val="100000"/>
            </a:lnSpc>
          </a:pPr>
          <a:r>
            <a:rPr lang="en-GB" sz="2400" dirty="0">
              <a:latin typeface="+mn-lt"/>
              <a:cs typeface="Arial" panose="020B0604020202020204" pitchFamily="34" charset="0"/>
            </a:rPr>
            <a:t>Increased risk of hospital admissions</a:t>
          </a:r>
          <a:endParaRPr lang="en-US" sz="2400" dirty="0">
            <a:latin typeface="+mn-lt"/>
            <a:cs typeface="Arial" panose="020B0604020202020204" pitchFamily="34" charset="0"/>
          </a:endParaRPr>
        </a:p>
      </dgm:t>
    </dgm:pt>
    <dgm:pt modelId="{63AD2842-31F5-402D-B070-41ED82EDBED0}" type="parTrans" cxnId="{89675295-D049-45B2-A970-45A3283EF87F}">
      <dgm:prSet/>
      <dgm:spPr/>
      <dgm:t>
        <a:bodyPr/>
        <a:lstStyle/>
        <a:p>
          <a:endParaRPr lang="en-US" sz="2800"/>
        </a:p>
      </dgm:t>
    </dgm:pt>
    <dgm:pt modelId="{908811DB-FD8C-460C-836A-04FAD827637A}" type="sibTrans" cxnId="{89675295-D049-45B2-A970-45A3283EF87F}">
      <dgm:prSet/>
      <dgm:spPr/>
      <dgm:t>
        <a:bodyPr/>
        <a:lstStyle/>
        <a:p>
          <a:endParaRPr lang="en-US" sz="2800"/>
        </a:p>
      </dgm:t>
    </dgm:pt>
    <dgm:pt modelId="{C4E2682B-573C-478C-9461-16503FB61D2D}">
      <dgm:prSet custT="1"/>
      <dgm:spPr/>
      <dgm:t>
        <a:bodyPr/>
        <a:lstStyle/>
        <a:p>
          <a:pPr>
            <a:lnSpc>
              <a:spcPct val="100000"/>
            </a:lnSpc>
          </a:pPr>
          <a:r>
            <a:rPr lang="en-GB" sz="2400" dirty="0">
              <a:latin typeface="+mn-lt"/>
              <a:cs typeface="Arial" panose="020B0604020202020204" pitchFamily="34" charset="0"/>
            </a:rPr>
            <a:t>Kidney failure</a:t>
          </a:r>
          <a:endParaRPr lang="en-US" sz="2400" dirty="0">
            <a:latin typeface="+mn-lt"/>
            <a:cs typeface="Arial" panose="020B0604020202020204" pitchFamily="34" charset="0"/>
          </a:endParaRPr>
        </a:p>
      </dgm:t>
    </dgm:pt>
    <dgm:pt modelId="{3EC96594-3968-4280-AE3E-C9BAA7E40FB0}" type="parTrans" cxnId="{1391D90C-9ABF-49F2-A17B-6D3D1F8AC03D}">
      <dgm:prSet/>
      <dgm:spPr/>
      <dgm:t>
        <a:bodyPr/>
        <a:lstStyle/>
        <a:p>
          <a:endParaRPr lang="en-GB" sz="2800"/>
        </a:p>
      </dgm:t>
    </dgm:pt>
    <dgm:pt modelId="{2EF9FDA7-F07D-4D36-8387-BC5BD27FF92A}" type="sibTrans" cxnId="{1391D90C-9ABF-49F2-A17B-6D3D1F8AC03D}">
      <dgm:prSet/>
      <dgm:spPr/>
      <dgm:t>
        <a:bodyPr/>
        <a:lstStyle/>
        <a:p>
          <a:endParaRPr lang="en-GB" sz="2800"/>
        </a:p>
      </dgm:t>
    </dgm:pt>
    <dgm:pt modelId="{DC289537-4EBB-4301-89D7-2C1AD0884D28}">
      <dgm:prSet custT="1"/>
      <dgm:spPr/>
      <dgm:t>
        <a:bodyPr/>
        <a:lstStyle/>
        <a:p>
          <a:pPr>
            <a:lnSpc>
              <a:spcPct val="100000"/>
            </a:lnSpc>
          </a:pPr>
          <a:r>
            <a:rPr lang="en-US" sz="2400" dirty="0">
              <a:latin typeface="+mn-lt"/>
              <a:cs typeface="Arial" panose="020B0604020202020204" pitchFamily="34" charset="0"/>
            </a:rPr>
            <a:t>Poor wound healing</a:t>
          </a:r>
        </a:p>
      </dgm:t>
    </dgm:pt>
    <dgm:pt modelId="{87B940CE-EC56-4026-98CF-381EC4C00CE2}" type="parTrans" cxnId="{3F844D67-5BA3-467A-A267-EE4DB7B7076C}">
      <dgm:prSet/>
      <dgm:spPr/>
      <dgm:t>
        <a:bodyPr/>
        <a:lstStyle/>
        <a:p>
          <a:endParaRPr lang="en-GB" sz="2800"/>
        </a:p>
      </dgm:t>
    </dgm:pt>
    <dgm:pt modelId="{A0C39C93-17A6-4E72-B449-7D8C6A50A560}" type="sibTrans" cxnId="{3F844D67-5BA3-467A-A267-EE4DB7B7076C}">
      <dgm:prSet/>
      <dgm:spPr/>
      <dgm:t>
        <a:bodyPr/>
        <a:lstStyle/>
        <a:p>
          <a:endParaRPr lang="en-GB" sz="2800"/>
        </a:p>
      </dgm:t>
    </dgm:pt>
    <dgm:pt modelId="{DF31EA05-F3A9-41DA-950F-74B6B2AD9E92}">
      <dgm:prSet custT="1"/>
      <dgm:spPr/>
      <dgm:t>
        <a:bodyPr/>
        <a:lstStyle/>
        <a:p>
          <a:pPr>
            <a:lnSpc>
              <a:spcPct val="100000"/>
            </a:lnSpc>
          </a:pPr>
          <a:r>
            <a:rPr lang="en-GB" sz="2400" dirty="0">
              <a:latin typeface="+mn-lt"/>
              <a:cs typeface="Arial" panose="020B0604020202020204" pitchFamily="34" charset="0"/>
            </a:rPr>
            <a:t>Pressure injury</a:t>
          </a:r>
          <a:endParaRPr lang="en-US" sz="2400" dirty="0">
            <a:latin typeface="+mn-lt"/>
            <a:cs typeface="Arial" panose="020B0604020202020204" pitchFamily="34" charset="0"/>
          </a:endParaRPr>
        </a:p>
      </dgm:t>
    </dgm:pt>
    <dgm:pt modelId="{E2126713-4DCE-4583-B16A-9E725EBCA2CE}" type="parTrans" cxnId="{37673640-74BE-4F57-9330-ACD22C008E3B}">
      <dgm:prSet/>
      <dgm:spPr/>
      <dgm:t>
        <a:bodyPr/>
        <a:lstStyle/>
        <a:p>
          <a:endParaRPr lang="en-GB" sz="2800"/>
        </a:p>
      </dgm:t>
    </dgm:pt>
    <dgm:pt modelId="{A3CCBF14-DD5A-4212-A26E-D2FA84B458C6}" type="sibTrans" cxnId="{37673640-74BE-4F57-9330-ACD22C008E3B}">
      <dgm:prSet/>
      <dgm:spPr/>
      <dgm:t>
        <a:bodyPr/>
        <a:lstStyle/>
        <a:p>
          <a:endParaRPr lang="en-GB" sz="2800"/>
        </a:p>
      </dgm:t>
    </dgm:pt>
    <dgm:pt modelId="{076CA649-D606-443D-9650-C407DCD22543}" type="pres">
      <dgm:prSet presAssocID="{B8C4EE11-B0C4-4536-A958-689BCAB47B4E}" presName="root" presStyleCnt="0">
        <dgm:presLayoutVars>
          <dgm:dir/>
          <dgm:resizeHandles val="exact"/>
        </dgm:presLayoutVars>
      </dgm:prSet>
      <dgm:spPr/>
    </dgm:pt>
    <dgm:pt modelId="{DF4962F1-361D-446D-87D0-DE89404E9BA8}" type="pres">
      <dgm:prSet presAssocID="{A34A38A4-0E5C-4347-BCD4-A55C218C040D}" presName="compNode" presStyleCnt="0"/>
      <dgm:spPr/>
    </dgm:pt>
    <dgm:pt modelId="{DB9B7BFF-D5E3-4744-830A-1A2B0D10ED25}" type="pres">
      <dgm:prSet presAssocID="{A34A38A4-0E5C-4347-BCD4-A55C218C040D}" presName="bgRect" presStyleLbl="bgShp" presStyleIdx="0" presStyleCnt="9"/>
      <dgm:spPr/>
    </dgm:pt>
    <dgm:pt modelId="{247C7C75-D6B8-4C51-BD0E-B573F75088D9}" type="pres">
      <dgm:prSet presAssocID="{A34A38A4-0E5C-4347-BCD4-A55C218C040D}" presName="icon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mach"/>
        </a:ext>
      </dgm:extLst>
    </dgm:pt>
    <dgm:pt modelId="{3996437F-6BD9-48B8-B5D4-A9EA0154C988}" type="pres">
      <dgm:prSet presAssocID="{A34A38A4-0E5C-4347-BCD4-A55C218C040D}" presName="spaceRect" presStyleCnt="0"/>
      <dgm:spPr/>
    </dgm:pt>
    <dgm:pt modelId="{4E26E3CF-BFFD-41B0-B1C3-B4024839123F}" type="pres">
      <dgm:prSet presAssocID="{A34A38A4-0E5C-4347-BCD4-A55C218C040D}" presName="parTx" presStyleLbl="revTx" presStyleIdx="0" presStyleCnt="9">
        <dgm:presLayoutVars>
          <dgm:chMax val="0"/>
          <dgm:chPref val="0"/>
        </dgm:presLayoutVars>
      </dgm:prSet>
      <dgm:spPr/>
    </dgm:pt>
    <dgm:pt modelId="{C120616A-3571-4B0B-B258-246FD434B938}" type="pres">
      <dgm:prSet presAssocID="{DFA5B0F2-4CEE-4AA0-A60C-6586AFB2A701}" presName="sibTrans" presStyleCnt="0"/>
      <dgm:spPr/>
    </dgm:pt>
    <dgm:pt modelId="{DCCC26FD-6D0D-49BE-B563-24DA4F9D2AD6}" type="pres">
      <dgm:prSet presAssocID="{2976098B-0625-45DC-AE2C-A2184E5F332C}" presName="compNode" presStyleCnt="0"/>
      <dgm:spPr/>
    </dgm:pt>
    <dgm:pt modelId="{6BA401B9-352E-43A9-926E-A18E225F113D}" type="pres">
      <dgm:prSet presAssocID="{2976098B-0625-45DC-AE2C-A2184E5F332C}" presName="bgRect" presStyleLbl="bgShp" presStyleIdx="1" presStyleCnt="9"/>
      <dgm:spPr/>
    </dgm:pt>
    <dgm:pt modelId="{1230CEFD-7BA1-447B-82D0-8E8527B71CE4}" type="pres">
      <dgm:prSet presAssocID="{2976098B-0625-45DC-AE2C-A2184E5F332C}" presName="iconRect" presStyleLbl="nod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3CC7CC20-46A9-42B5-88A0-89E9FD66E999}" type="pres">
      <dgm:prSet presAssocID="{2976098B-0625-45DC-AE2C-A2184E5F332C}" presName="spaceRect" presStyleCnt="0"/>
      <dgm:spPr/>
    </dgm:pt>
    <dgm:pt modelId="{8393D29D-2E24-4BAE-AEAF-1CD88BA2C287}" type="pres">
      <dgm:prSet presAssocID="{2976098B-0625-45DC-AE2C-A2184E5F332C}" presName="parTx" presStyleLbl="revTx" presStyleIdx="1" presStyleCnt="9">
        <dgm:presLayoutVars>
          <dgm:chMax val="0"/>
          <dgm:chPref val="0"/>
        </dgm:presLayoutVars>
      </dgm:prSet>
      <dgm:spPr/>
    </dgm:pt>
    <dgm:pt modelId="{8D70ACED-64A9-47E2-A856-D8073EE9A43D}" type="pres">
      <dgm:prSet presAssocID="{1F8BD15F-C754-4B27-B16E-4434F1912B1E}" presName="sibTrans" presStyleCnt="0"/>
      <dgm:spPr/>
    </dgm:pt>
    <dgm:pt modelId="{C8E02420-D1AC-44CE-AFBF-C2D9B9258284}" type="pres">
      <dgm:prSet presAssocID="{C67B4B21-75C8-4358-948A-CA8E6D01FF11}" presName="compNode" presStyleCnt="0"/>
      <dgm:spPr/>
    </dgm:pt>
    <dgm:pt modelId="{602B7735-B4F6-4157-A3D5-16338E2F3A0F}" type="pres">
      <dgm:prSet presAssocID="{C67B4B21-75C8-4358-948A-CA8E6D01FF11}" presName="bgRect" presStyleLbl="bgShp" presStyleIdx="2" presStyleCnt="9"/>
      <dgm:spPr/>
    </dgm:pt>
    <dgm:pt modelId="{F5F46C1D-CCA7-40A3-B134-07C9D5B6ABAC}" type="pres">
      <dgm:prSet presAssocID="{C67B4B21-75C8-4358-948A-CA8E6D01FF11}" presName="iconRect" presStyleLbl="nod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beat"/>
        </a:ext>
      </dgm:extLst>
    </dgm:pt>
    <dgm:pt modelId="{E3848754-201E-4C4A-83EA-260BC267B9E7}" type="pres">
      <dgm:prSet presAssocID="{C67B4B21-75C8-4358-948A-CA8E6D01FF11}" presName="spaceRect" presStyleCnt="0"/>
      <dgm:spPr/>
    </dgm:pt>
    <dgm:pt modelId="{80C0D972-835D-475E-8FEF-766C835330F5}" type="pres">
      <dgm:prSet presAssocID="{C67B4B21-75C8-4358-948A-CA8E6D01FF11}" presName="parTx" presStyleLbl="revTx" presStyleIdx="2" presStyleCnt="9">
        <dgm:presLayoutVars>
          <dgm:chMax val="0"/>
          <dgm:chPref val="0"/>
        </dgm:presLayoutVars>
      </dgm:prSet>
      <dgm:spPr/>
    </dgm:pt>
    <dgm:pt modelId="{80320E2F-2E64-4344-A6B6-38830786D768}" type="pres">
      <dgm:prSet presAssocID="{EA89C3FB-B7CB-49D2-94DC-6066A6687791}" presName="sibTrans" presStyleCnt="0"/>
      <dgm:spPr/>
    </dgm:pt>
    <dgm:pt modelId="{39D8C12D-D514-45F1-8B8C-D75863E6EC6C}" type="pres">
      <dgm:prSet presAssocID="{728BEDC1-ED02-44B4-A653-D689EE0A6AC2}" presName="compNode" presStyleCnt="0"/>
      <dgm:spPr/>
    </dgm:pt>
    <dgm:pt modelId="{4EBF6A11-35F2-40BA-A5B7-765A5190D5EA}" type="pres">
      <dgm:prSet presAssocID="{728BEDC1-ED02-44B4-A653-D689EE0A6AC2}" presName="bgRect" presStyleLbl="bgShp" presStyleIdx="3" presStyleCnt="9"/>
      <dgm:spPr/>
    </dgm:pt>
    <dgm:pt modelId="{2EFADF88-E7F8-4C19-83D6-525DD52F234B}" type="pres">
      <dgm:prSet presAssocID="{728BEDC1-ED02-44B4-A653-D689EE0A6AC2}" presName="iconRect" presStyleLbl="nod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FC543065-4AF4-4E7B-B124-145CFC0EAAAF}" type="pres">
      <dgm:prSet presAssocID="{728BEDC1-ED02-44B4-A653-D689EE0A6AC2}" presName="spaceRect" presStyleCnt="0"/>
      <dgm:spPr/>
    </dgm:pt>
    <dgm:pt modelId="{E4E85368-18A9-4C74-9BB7-F5D3ACA68396}" type="pres">
      <dgm:prSet presAssocID="{728BEDC1-ED02-44B4-A653-D689EE0A6AC2}" presName="parTx" presStyleLbl="revTx" presStyleIdx="3" presStyleCnt="9">
        <dgm:presLayoutVars>
          <dgm:chMax val="0"/>
          <dgm:chPref val="0"/>
        </dgm:presLayoutVars>
      </dgm:prSet>
      <dgm:spPr/>
    </dgm:pt>
    <dgm:pt modelId="{19997747-B26B-4A24-B994-7E3AC8CAE693}" type="pres">
      <dgm:prSet presAssocID="{B04D54E9-F3DB-419A-BCEA-AE14A5875677}" presName="sibTrans" presStyleCnt="0"/>
      <dgm:spPr/>
    </dgm:pt>
    <dgm:pt modelId="{7BFB110E-ABAC-45E7-9D2A-10AF50E87D01}" type="pres">
      <dgm:prSet presAssocID="{DE26EB35-B6B3-4257-80A2-C04F401FFE5B}" presName="compNode" presStyleCnt="0"/>
      <dgm:spPr/>
    </dgm:pt>
    <dgm:pt modelId="{9B3D472A-EF70-460A-97A0-9618A6503648}" type="pres">
      <dgm:prSet presAssocID="{DE26EB35-B6B3-4257-80A2-C04F401FFE5B}" presName="bgRect" presStyleLbl="bgShp" presStyleIdx="4" presStyleCnt="9"/>
      <dgm:spPr/>
    </dgm:pt>
    <dgm:pt modelId="{D23504BA-BB2A-4026-98D2-CD3BE625A6C8}" type="pres">
      <dgm:prSet presAssocID="{DE26EB35-B6B3-4257-80A2-C04F401FFE5B}" presName="iconRect" presStyleLbl="node1" presStyleIdx="4" presStyleCnt="9"/>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hoe footprints with solid fill"/>
        </a:ext>
      </dgm:extLst>
    </dgm:pt>
    <dgm:pt modelId="{0DD0C0BB-0F3E-4C72-9374-6AB3FB2CBAF7}" type="pres">
      <dgm:prSet presAssocID="{DE26EB35-B6B3-4257-80A2-C04F401FFE5B}" presName="spaceRect" presStyleCnt="0"/>
      <dgm:spPr/>
    </dgm:pt>
    <dgm:pt modelId="{5E1D884C-25BF-40BD-9E48-51AC325F7B48}" type="pres">
      <dgm:prSet presAssocID="{DE26EB35-B6B3-4257-80A2-C04F401FFE5B}" presName="parTx" presStyleLbl="revTx" presStyleIdx="4" presStyleCnt="9">
        <dgm:presLayoutVars>
          <dgm:chMax val="0"/>
          <dgm:chPref val="0"/>
        </dgm:presLayoutVars>
      </dgm:prSet>
      <dgm:spPr/>
    </dgm:pt>
    <dgm:pt modelId="{BB8D6B47-D994-4598-9AA2-553379E06AC2}" type="pres">
      <dgm:prSet presAssocID="{0B4418EF-648B-4305-881C-8B4007967034}" presName="sibTrans" presStyleCnt="0"/>
      <dgm:spPr/>
    </dgm:pt>
    <dgm:pt modelId="{BBFE25FC-E52B-47B8-A9BD-E4346740A80F}" type="pres">
      <dgm:prSet presAssocID="{49B3F0B4-CBBB-4AB7-A607-F703F4476A3F}" presName="compNode" presStyleCnt="0"/>
      <dgm:spPr/>
    </dgm:pt>
    <dgm:pt modelId="{C9E5F4F0-5575-4AE3-99C7-214280A7A9EF}" type="pres">
      <dgm:prSet presAssocID="{49B3F0B4-CBBB-4AB7-A607-F703F4476A3F}" presName="bgRect" presStyleLbl="bgShp" presStyleIdx="5" presStyleCnt="9"/>
      <dgm:spPr/>
    </dgm:pt>
    <dgm:pt modelId="{A5A7FC96-D8AC-4F62-AE79-2E3FC804FCEA}" type="pres">
      <dgm:prSet presAssocID="{49B3F0B4-CBBB-4AB7-A607-F703F4476A3F}" presName="iconRect" presStyleLbl="node1" presStyleIdx="5" presStyleCnt="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dical"/>
        </a:ext>
      </dgm:extLst>
    </dgm:pt>
    <dgm:pt modelId="{0B024F56-17A9-4DFD-9466-41B9F3148776}" type="pres">
      <dgm:prSet presAssocID="{49B3F0B4-CBBB-4AB7-A607-F703F4476A3F}" presName="spaceRect" presStyleCnt="0"/>
      <dgm:spPr/>
    </dgm:pt>
    <dgm:pt modelId="{D4C49F59-215A-45D7-8C29-99E18AC01BD9}" type="pres">
      <dgm:prSet presAssocID="{49B3F0B4-CBBB-4AB7-A607-F703F4476A3F}" presName="parTx" presStyleLbl="revTx" presStyleIdx="5" presStyleCnt="9">
        <dgm:presLayoutVars>
          <dgm:chMax val="0"/>
          <dgm:chPref val="0"/>
        </dgm:presLayoutVars>
      </dgm:prSet>
      <dgm:spPr/>
    </dgm:pt>
    <dgm:pt modelId="{5BAAAB79-ED61-4DE8-81EA-C9CEE24BD5AB}" type="pres">
      <dgm:prSet presAssocID="{908811DB-FD8C-460C-836A-04FAD827637A}" presName="sibTrans" presStyleCnt="0"/>
      <dgm:spPr/>
    </dgm:pt>
    <dgm:pt modelId="{FE91500E-2A8B-42C8-97B2-864997D15073}" type="pres">
      <dgm:prSet presAssocID="{C4E2682B-573C-478C-9461-16503FB61D2D}" presName="compNode" presStyleCnt="0"/>
      <dgm:spPr/>
    </dgm:pt>
    <dgm:pt modelId="{52C42098-8B98-4599-8421-491F9F547433}" type="pres">
      <dgm:prSet presAssocID="{C4E2682B-573C-478C-9461-16503FB61D2D}" presName="bgRect" presStyleLbl="bgShp" presStyleIdx="6" presStyleCnt="9"/>
      <dgm:spPr/>
    </dgm:pt>
    <dgm:pt modelId="{FF9DDD9D-DB1E-43F1-ACF9-8518895184F7}" type="pres">
      <dgm:prSet presAssocID="{C4E2682B-573C-478C-9461-16503FB61D2D}" presName="iconRect" presStyleLbl="node1" presStyleIdx="6" presStyleCnt="9"/>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Kidneys with solid fill"/>
        </a:ext>
      </dgm:extLst>
    </dgm:pt>
    <dgm:pt modelId="{11434E1A-76A0-4FE3-BADD-D84B3D0476F4}" type="pres">
      <dgm:prSet presAssocID="{C4E2682B-573C-478C-9461-16503FB61D2D}" presName="spaceRect" presStyleCnt="0"/>
      <dgm:spPr/>
    </dgm:pt>
    <dgm:pt modelId="{03ED33AF-FFD2-4D1C-BF06-6FB2EF5E6A58}" type="pres">
      <dgm:prSet presAssocID="{C4E2682B-573C-478C-9461-16503FB61D2D}" presName="parTx" presStyleLbl="revTx" presStyleIdx="6" presStyleCnt="9">
        <dgm:presLayoutVars>
          <dgm:chMax val="0"/>
          <dgm:chPref val="0"/>
        </dgm:presLayoutVars>
      </dgm:prSet>
      <dgm:spPr/>
    </dgm:pt>
    <dgm:pt modelId="{7A78583F-BBF4-42E0-B1BA-97FF0766C3FB}" type="pres">
      <dgm:prSet presAssocID="{2EF9FDA7-F07D-4D36-8387-BC5BD27FF92A}" presName="sibTrans" presStyleCnt="0"/>
      <dgm:spPr/>
    </dgm:pt>
    <dgm:pt modelId="{1AB2B787-9F92-400D-B81E-7F8856E46C1D}" type="pres">
      <dgm:prSet presAssocID="{DC289537-4EBB-4301-89D7-2C1AD0884D28}" presName="compNode" presStyleCnt="0"/>
      <dgm:spPr/>
    </dgm:pt>
    <dgm:pt modelId="{E2005C04-5B08-48A2-A2E9-A8FB440F07FE}" type="pres">
      <dgm:prSet presAssocID="{DC289537-4EBB-4301-89D7-2C1AD0884D28}" presName="bgRect" presStyleLbl="bgShp" presStyleIdx="7" presStyleCnt="9"/>
      <dgm:spPr/>
    </dgm:pt>
    <dgm:pt modelId="{6F5D9300-4BE6-4CD5-B680-880E5FB008DA}" type="pres">
      <dgm:prSet presAssocID="{DC289537-4EBB-4301-89D7-2C1AD0884D28}" presName="iconRect" presStyleLbl="node1" presStyleIdx="7" presStyleCnt="9"/>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Adhesive Bandage with solid fill"/>
        </a:ext>
      </dgm:extLst>
    </dgm:pt>
    <dgm:pt modelId="{35C0956C-7E67-412A-AFCC-9C847D5849DF}" type="pres">
      <dgm:prSet presAssocID="{DC289537-4EBB-4301-89D7-2C1AD0884D28}" presName="spaceRect" presStyleCnt="0"/>
      <dgm:spPr/>
    </dgm:pt>
    <dgm:pt modelId="{E7F903CD-800D-4E75-B011-00B0D05D5437}" type="pres">
      <dgm:prSet presAssocID="{DC289537-4EBB-4301-89D7-2C1AD0884D28}" presName="parTx" presStyleLbl="revTx" presStyleIdx="7" presStyleCnt="9">
        <dgm:presLayoutVars>
          <dgm:chMax val="0"/>
          <dgm:chPref val="0"/>
        </dgm:presLayoutVars>
      </dgm:prSet>
      <dgm:spPr/>
    </dgm:pt>
    <dgm:pt modelId="{58285A96-10E6-4BFA-8911-2C9C955347D3}" type="pres">
      <dgm:prSet presAssocID="{A0C39C93-17A6-4E72-B449-7D8C6A50A560}" presName="sibTrans" presStyleCnt="0"/>
      <dgm:spPr/>
    </dgm:pt>
    <dgm:pt modelId="{D1B0F944-D726-4384-A94E-FC3B00344A4D}" type="pres">
      <dgm:prSet presAssocID="{DF31EA05-F3A9-41DA-950F-74B6B2AD9E92}" presName="compNode" presStyleCnt="0"/>
      <dgm:spPr/>
    </dgm:pt>
    <dgm:pt modelId="{8A1872A4-2967-4195-83C5-99F60F052BFE}" type="pres">
      <dgm:prSet presAssocID="{DF31EA05-F3A9-41DA-950F-74B6B2AD9E92}" presName="bgRect" presStyleLbl="bgShp" presStyleIdx="8" presStyleCnt="9"/>
      <dgm:spPr/>
    </dgm:pt>
    <dgm:pt modelId="{A0AD6603-3AAB-4BE4-823F-BA825F1962A5}" type="pres">
      <dgm:prSet presAssocID="{DF31EA05-F3A9-41DA-950F-74B6B2AD9E92}" presName="iconRect" presStyleLbl="node1" presStyleIdx="8" presStyleCnt="9"/>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Sleep with solid fill"/>
        </a:ext>
      </dgm:extLst>
    </dgm:pt>
    <dgm:pt modelId="{55E95EC2-6DE9-4F45-8BD4-D680755E51B7}" type="pres">
      <dgm:prSet presAssocID="{DF31EA05-F3A9-41DA-950F-74B6B2AD9E92}" presName="spaceRect" presStyleCnt="0"/>
      <dgm:spPr/>
    </dgm:pt>
    <dgm:pt modelId="{8BB2365C-FE0B-4FDE-B027-74EF3ED01F1A}" type="pres">
      <dgm:prSet presAssocID="{DF31EA05-F3A9-41DA-950F-74B6B2AD9E92}" presName="parTx" presStyleLbl="revTx" presStyleIdx="8" presStyleCnt="9">
        <dgm:presLayoutVars>
          <dgm:chMax val="0"/>
          <dgm:chPref val="0"/>
        </dgm:presLayoutVars>
      </dgm:prSet>
      <dgm:spPr/>
    </dgm:pt>
  </dgm:ptLst>
  <dgm:cxnLst>
    <dgm:cxn modelId="{639BB505-79DE-4C62-A3F8-2BDE791CAD22}" type="presOf" srcId="{DF31EA05-F3A9-41DA-950F-74B6B2AD9E92}" destId="{8BB2365C-FE0B-4FDE-B027-74EF3ED01F1A}" srcOrd="0" destOrd="0" presId="urn:microsoft.com/office/officeart/2018/2/layout/IconVerticalSolidList"/>
    <dgm:cxn modelId="{FB2C2107-E548-4425-878A-EBE0E47C8A88}" srcId="{B8C4EE11-B0C4-4536-A958-689BCAB47B4E}" destId="{728BEDC1-ED02-44B4-A653-D689EE0A6AC2}" srcOrd="3" destOrd="0" parTransId="{067DFC5E-3E1B-4ED2-9C17-3070ACCCF45C}" sibTransId="{B04D54E9-F3DB-419A-BCEA-AE14A5875677}"/>
    <dgm:cxn modelId="{1391D90C-9ABF-49F2-A17B-6D3D1F8AC03D}" srcId="{B8C4EE11-B0C4-4536-A958-689BCAB47B4E}" destId="{C4E2682B-573C-478C-9461-16503FB61D2D}" srcOrd="6" destOrd="0" parTransId="{3EC96594-3968-4280-AE3E-C9BAA7E40FB0}" sibTransId="{2EF9FDA7-F07D-4D36-8387-BC5BD27FF92A}"/>
    <dgm:cxn modelId="{29069B12-7250-4DF9-B3A3-D7B452E9B948}" type="presOf" srcId="{49B3F0B4-CBBB-4AB7-A607-F703F4476A3F}" destId="{D4C49F59-215A-45D7-8C29-99E18AC01BD9}" srcOrd="0" destOrd="0" presId="urn:microsoft.com/office/officeart/2018/2/layout/IconVerticalSolidList"/>
    <dgm:cxn modelId="{12463316-4D6F-4E85-A2A4-D6A505A6184F}" type="presOf" srcId="{DC289537-4EBB-4301-89D7-2C1AD0884D28}" destId="{E7F903CD-800D-4E75-B011-00B0D05D5437}" srcOrd="0" destOrd="0" presId="urn:microsoft.com/office/officeart/2018/2/layout/IconVerticalSolidList"/>
    <dgm:cxn modelId="{FA785F37-BC45-4956-9547-75940D779BCC}" type="presOf" srcId="{A34A38A4-0E5C-4347-BCD4-A55C218C040D}" destId="{4E26E3CF-BFFD-41B0-B1C3-B4024839123F}" srcOrd="0" destOrd="0" presId="urn:microsoft.com/office/officeart/2018/2/layout/IconVerticalSolidList"/>
    <dgm:cxn modelId="{37673640-74BE-4F57-9330-ACD22C008E3B}" srcId="{B8C4EE11-B0C4-4536-A958-689BCAB47B4E}" destId="{DF31EA05-F3A9-41DA-950F-74B6B2AD9E92}" srcOrd="8" destOrd="0" parTransId="{E2126713-4DCE-4583-B16A-9E725EBCA2CE}" sibTransId="{A3CCBF14-DD5A-4212-A26E-D2FA84B458C6}"/>
    <dgm:cxn modelId="{62BAD05E-2721-41B0-9E18-0AFCD022B8D8}" srcId="{B8C4EE11-B0C4-4536-A958-689BCAB47B4E}" destId="{C67B4B21-75C8-4358-948A-CA8E6D01FF11}" srcOrd="2" destOrd="0" parTransId="{06E20B1E-AFA5-4A8B-A22F-64D64C183ECD}" sibTransId="{EA89C3FB-B7CB-49D2-94DC-6066A6687791}"/>
    <dgm:cxn modelId="{3F844D67-5BA3-467A-A267-EE4DB7B7076C}" srcId="{B8C4EE11-B0C4-4536-A958-689BCAB47B4E}" destId="{DC289537-4EBB-4301-89D7-2C1AD0884D28}" srcOrd="7" destOrd="0" parTransId="{87B940CE-EC56-4026-98CF-381EC4C00CE2}" sibTransId="{A0C39C93-17A6-4E72-B449-7D8C6A50A560}"/>
    <dgm:cxn modelId="{2FD1255A-385B-4625-BBDF-891AEA5589EE}" type="presOf" srcId="{2976098B-0625-45DC-AE2C-A2184E5F332C}" destId="{8393D29D-2E24-4BAE-AEAF-1CD88BA2C287}" srcOrd="0" destOrd="0" presId="urn:microsoft.com/office/officeart/2018/2/layout/IconVerticalSolidList"/>
    <dgm:cxn modelId="{E9E88F7F-319F-4774-9BD9-6319408CF3F6}" type="presOf" srcId="{DE26EB35-B6B3-4257-80A2-C04F401FFE5B}" destId="{5E1D884C-25BF-40BD-9E48-51AC325F7B48}" srcOrd="0" destOrd="0" presId="urn:microsoft.com/office/officeart/2018/2/layout/IconVerticalSolidList"/>
    <dgm:cxn modelId="{89675295-D049-45B2-A970-45A3283EF87F}" srcId="{B8C4EE11-B0C4-4536-A958-689BCAB47B4E}" destId="{49B3F0B4-CBBB-4AB7-A607-F703F4476A3F}" srcOrd="5" destOrd="0" parTransId="{63AD2842-31F5-402D-B070-41ED82EDBED0}" sibTransId="{908811DB-FD8C-460C-836A-04FAD827637A}"/>
    <dgm:cxn modelId="{A53F53AD-8698-48E2-B481-7967CA9BBED6}" type="presOf" srcId="{C4E2682B-573C-478C-9461-16503FB61D2D}" destId="{03ED33AF-FFD2-4D1C-BF06-6FB2EF5E6A58}" srcOrd="0" destOrd="0" presId="urn:microsoft.com/office/officeart/2018/2/layout/IconVerticalSolidList"/>
    <dgm:cxn modelId="{4BABABC2-4312-4383-BFFC-3B6B95E836C9}" srcId="{B8C4EE11-B0C4-4536-A958-689BCAB47B4E}" destId="{DE26EB35-B6B3-4257-80A2-C04F401FFE5B}" srcOrd="4" destOrd="0" parTransId="{3F062DB3-6595-46D4-A0B9-22FA16F7670D}" sibTransId="{0B4418EF-648B-4305-881C-8B4007967034}"/>
    <dgm:cxn modelId="{94ACD1C2-3D9F-4FFE-97CB-82A540B55642}" srcId="{B8C4EE11-B0C4-4536-A958-689BCAB47B4E}" destId="{A34A38A4-0E5C-4347-BCD4-A55C218C040D}" srcOrd="0" destOrd="0" parTransId="{8AB8833A-470C-4911-9635-66C2C88DD4E0}" sibTransId="{DFA5B0F2-4CEE-4AA0-A60C-6586AFB2A701}"/>
    <dgm:cxn modelId="{07ABB1DC-6961-4E94-9D01-2B92E6D9FD68}" type="presOf" srcId="{C67B4B21-75C8-4358-948A-CA8E6D01FF11}" destId="{80C0D972-835D-475E-8FEF-766C835330F5}" srcOrd="0" destOrd="0" presId="urn:microsoft.com/office/officeart/2018/2/layout/IconVerticalSolidList"/>
    <dgm:cxn modelId="{D4F5AFDE-0850-4910-879D-474D6CFDD53D}" srcId="{B8C4EE11-B0C4-4536-A958-689BCAB47B4E}" destId="{2976098B-0625-45DC-AE2C-A2184E5F332C}" srcOrd="1" destOrd="0" parTransId="{78480F65-B4B7-4425-A62C-4FE86B5DF5D1}" sibTransId="{1F8BD15F-C754-4B27-B16E-4434F1912B1E}"/>
    <dgm:cxn modelId="{3C97FEE9-2254-4BD4-BF6B-441899DF78E2}" type="presOf" srcId="{728BEDC1-ED02-44B4-A653-D689EE0A6AC2}" destId="{E4E85368-18A9-4C74-9BB7-F5D3ACA68396}" srcOrd="0" destOrd="0" presId="urn:microsoft.com/office/officeart/2018/2/layout/IconVerticalSolidList"/>
    <dgm:cxn modelId="{D1E3A0ED-C43F-4071-91E3-0E5821ACD4F3}" type="presOf" srcId="{B8C4EE11-B0C4-4536-A958-689BCAB47B4E}" destId="{076CA649-D606-443D-9650-C407DCD22543}" srcOrd="0" destOrd="0" presId="urn:microsoft.com/office/officeart/2018/2/layout/IconVerticalSolidList"/>
    <dgm:cxn modelId="{E0C0CACB-495F-4CC3-B4D5-40FFACE0531C}" type="presParOf" srcId="{076CA649-D606-443D-9650-C407DCD22543}" destId="{DF4962F1-361D-446D-87D0-DE89404E9BA8}" srcOrd="0" destOrd="0" presId="urn:microsoft.com/office/officeart/2018/2/layout/IconVerticalSolidList"/>
    <dgm:cxn modelId="{52D7E71F-75EE-4DA5-B33F-686E701A7B24}" type="presParOf" srcId="{DF4962F1-361D-446D-87D0-DE89404E9BA8}" destId="{DB9B7BFF-D5E3-4744-830A-1A2B0D10ED25}" srcOrd="0" destOrd="0" presId="urn:microsoft.com/office/officeart/2018/2/layout/IconVerticalSolidList"/>
    <dgm:cxn modelId="{657B4DC1-2DFD-4C47-9F6A-52BCC31A83EE}" type="presParOf" srcId="{DF4962F1-361D-446D-87D0-DE89404E9BA8}" destId="{247C7C75-D6B8-4C51-BD0E-B573F75088D9}" srcOrd="1" destOrd="0" presId="urn:microsoft.com/office/officeart/2018/2/layout/IconVerticalSolidList"/>
    <dgm:cxn modelId="{193DD23E-AAEE-474B-A7D8-D8C3AFF52C21}" type="presParOf" srcId="{DF4962F1-361D-446D-87D0-DE89404E9BA8}" destId="{3996437F-6BD9-48B8-B5D4-A9EA0154C988}" srcOrd="2" destOrd="0" presId="urn:microsoft.com/office/officeart/2018/2/layout/IconVerticalSolidList"/>
    <dgm:cxn modelId="{93D54A3D-A31A-4846-9FE0-1FB05AF7C2E5}" type="presParOf" srcId="{DF4962F1-361D-446D-87D0-DE89404E9BA8}" destId="{4E26E3CF-BFFD-41B0-B1C3-B4024839123F}" srcOrd="3" destOrd="0" presId="urn:microsoft.com/office/officeart/2018/2/layout/IconVerticalSolidList"/>
    <dgm:cxn modelId="{A630056B-C861-4CFC-A487-940DE5913357}" type="presParOf" srcId="{076CA649-D606-443D-9650-C407DCD22543}" destId="{C120616A-3571-4B0B-B258-246FD434B938}" srcOrd="1" destOrd="0" presId="urn:microsoft.com/office/officeart/2018/2/layout/IconVerticalSolidList"/>
    <dgm:cxn modelId="{284C1820-44EF-4045-894E-43016EE2D6FC}" type="presParOf" srcId="{076CA649-D606-443D-9650-C407DCD22543}" destId="{DCCC26FD-6D0D-49BE-B563-24DA4F9D2AD6}" srcOrd="2" destOrd="0" presId="urn:microsoft.com/office/officeart/2018/2/layout/IconVerticalSolidList"/>
    <dgm:cxn modelId="{5F583B67-9DF9-4C78-9A46-684F7E228362}" type="presParOf" srcId="{DCCC26FD-6D0D-49BE-B563-24DA4F9D2AD6}" destId="{6BA401B9-352E-43A9-926E-A18E225F113D}" srcOrd="0" destOrd="0" presId="urn:microsoft.com/office/officeart/2018/2/layout/IconVerticalSolidList"/>
    <dgm:cxn modelId="{A6985312-5FF5-41E0-91A3-FAB6367A26CF}" type="presParOf" srcId="{DCCC26FD-6D0D-49BE-B563-24DA4F9D2AD6}" destId="{1230CEFD-7BA1-447B-82D0-8E8527B71CE4}" srcOrd="1" destOrd="0" presId="urn:microsoft.com/office/officeart/2018/2/layout/IconVerticalSolidList"/>
    <dgm:cxn modelId="{560BD8B7-FD48-4F6E-B7CC-14F1E2E3EC5B}" type="presParOf" srcId="{DCCC26FD-6D0D-49BE-B563-24DA4F9D2AD6}" destId="{3CC7CC20-46A9-42B5-88A0-89E9FD66E999}" srcOrd="2" destOrd="0" presId="urn:microsoft.com/office/officeart/2018/2/layout/IconVerticalSolidList"/>
    <dgm:cxn modelId="{19A9470A-A601-4A1F-99F3-734F15C8676F}" type="presParOf" srcId="{DCCC26FD-6D0D-49BE-B563-24DA4F9D2AD6}" destId="{8393D29D-2E24-4BAE-AEAF-1CD88BA2C287}" srcOrd="3" destOrd="0" presId="urn:microsoft.com/office/officeart/2018/2/layout/IconVerticalSolidList"/>
    <dgm:cxn modelId="{C8CCEA08-3E79-4447-AE50-9F10E00BF820}" type="presParOf" srcId="{076CA649-D606-443D-9650-C407DCD22543}" destId="{8D70ACED-64A9-47E2-A856-D8073EE9A43D}" srcOrd="3" destOrd="0" presId="urn:microsoft.com/office/officeart/2018/2/layout/IconVerticalSolidList"/>
    <dgm:cxn modelId="{2EC0B17D-F6E1-45D8-BE3F-2E1E41A11E71}" type="presParOf" srcId="{076CA649-D606-443D-9650-C407DCD22543}" destId="{C8E02420-D1AC-44CE-AFBF-C2D9B9258284}" srcOrd="4" destOrd="0" presId="urn:microsoft.com/office/officeart/2018/2/layout/IconVerticalSolidList"/>
    <dgm:cxn modelId="{B988C606-4C64-497F-BD91-ABC883E56E4D}" type="presParOf" srcId="{C8E02420-D1AC-44CE-AFBF-C2D9B9258284}" destId="{602B7735-B4F6-4157-A3D5-16338E2F3A0F}" srcOrd="0" destOrd="0" presId="urn:microsoft.com/office/officeart/2018/2/layout/IconVerticalSolidList"/>
    <dgm:cxn modelId="{0B80FB44-466B-451C-88A1-C4511DB019B8}" type="presParOf" srcId="{C8E02420-D1AC-44CE-AFBF-C2D9B9258284}" destId="{F5F46C1D-CCA7-40A3-B134-07C9D5B6ABAC}" srcOrd="1" destOrd="0" presId="urn:microsoft.com/office/officeart/2018/2/layout/IconVerticalSolidList"/>
    <dgm:cxn modelId="{02F7205F-77BE-4920-BF91-40D5DF9DF1D1}" type="presParOf" srcId="{C8E02420-D1AC-44CE-AFBF-C2D9B9258284}" destId="{E3848754-201E-4C4A-83EA-260BC267B9E7}" srcOrd="2" destOrd="0" presId="urn:microsoft.com/office/officeart/2018/2/layout/IconVerticalSolidList"/>
    <dgm:cxn modelId="{17968F5A-31CC-40E7-BC4C-939CAF2E9CAD}" type="presParOf" srcId="{C8E02420-D1AC-44CE-AFBF-C2D9B9258284}" destId="{80C0D972-835D-475E-8FEF-766C835330F5}" srcOrd="3" destOrd="0" presId="urn:microsoft.com/office/officeart/2018/2/layout/IconVerticalSolidList"/>
    <dgm:cxn modelId="{58E7E0FE-ECEF-4104-A6E2-CF995F43F0EA}" type="presParOf" srcId="{076CA649-D606-443D-9650-C407DCD22543}" destId="{80320E2F-2E64-4344-A6B6-38830786D768}" srcOrd="5" destOrd="0" presId="urn:microsoft.com/office/officeart/2018/2/layout/IconVerticalSolidList"/>
    <dgm:cxn modelId="{79F4C3F4-CFA4-436C-B886-20A1EEF00CD5}" type="presParOf" srcId="{076CA649-D606-443D-9650-C407DCD22543}" destId="{39D8C12D-D514-45F1-8B8C-D75863E6EC6C}" srcOrd="6" destOrd="0" presId="urn:microsoft.com/office/officeart/2018/2/layout/IconVerticalSolidList"/>
    <dgm:cxn modelId="{7EDF5D11-38AB-4152-A7FE-2F9BCFFA8425}" type="presParOf" srcId="{39D8C12D-D514-45F1-8B8C-D75863E6EC6C}" destId="{4EBF6A11-35F2-40BA-A5B7-765A5190D5EA}" srcOrd="0" destOrd="0" presId="urn:microsoft.com/office/officeart/2018/2/layout/IconVerticalSolidList"/>
    <dgm:cxn modelId="{5AD5577C-0A59-45AC-908D-B0DAC273D547}" type="presParOf" srcId="{39D8C12D-D514-45F1-8B8C-D75863E6EC6C}" destId="{2EFADF88-E7F8-4C19-83D6-525DD52F234B}" srcOrd="1" destOrd="0" presId="urn:microsoft.com/office/officeart/2018/2/layout/IconVerticalSolidList"/>
    <dgm:cxn modelId="{A3739046-6A4B-42CC-A2CF-8EE2749BD9CB}" type="presParOf" srcId="{39D8C12D-D514-45F1-8B8C-D75863E6EC6C}" destId="{FC543065-4AF4-4E7B-B124-145CFC0EAAAF}" srcOrd="2" destOrd="0" presId="urn:microsoft.com/office/officeart/2018/2/layout/IconVerticalSolidList"/>
    <dgm:cxn modelId="{6A631491-94B2-4A0D-BCFB-E8F9039688BC}" type="presParOf" srcId="{39D8C12D-D514-45F1-8B8C-D75863E6EC6C}" destId="{E4E85368-18A9-4C74-9BB7-F5D3ACA68396}" srcOrd="3" destOrd="0" presId="urn:microsoft.com/office/officeart/2018/2/layout/IconVerticalSolidList"/>
    <dgm:cxn modelId="{64B76DF4-553A-4FCA-979D-479B07178679}" type="presParOf" srcId="{076CA649-D606-443D-9650-C407DCD22543}" destId="{19997747-B26B-4A24-B994-7E3AC8CAE693}" srcOrd="7" destOrd="0" presId="urn:microsoft.com/office/officeart/2018/2/layout/IconVerticalSolidList"/>
    <dgm:cxn modelId="{90500B03-4EA4-4BBC-A58F-12BAF9289FFD}" type="presParOf" srcId="{076CA649-D606-443D-9650-C407DCD22543}" destId="{7BFB110E-ABAC-45E7-9D2A-10AF50E87D01}" srcOrd="8" destOrd="0" presId="urn:microsoft.com/office/officeart/2018/2/layout/IconVerticalSolidList"/>
    <dgm:cxn modelId="{18BC10D8-C256-4399-88FC-397C45F11D20}" type="presParOf" srcId="{7BFB110E-ABAC-45E7-9D2A-10AF50E87D01}" destId="{9B3D472A-EF70-460A-97A0-9618A6503648}" srcOrd="0" destOrd="0" presId="urn:microsoft.com/office/officeart/2018/2/layout/IconVerticalSolidList"/>
    <dgm:cxn modelId="{7A0022DE-E1E1-4B44-B6AD-6F89B71901C8}" type="presParOf" srcId="{7BFB110E-ABAC-45E7-9D2A-10AF50E87D01}" destId="{D23504BA-BB2A-4026-98D2-CD3BE625A6C8}" srcOrd="1" destOrd="0" presId="urn:microsoft.com/office/officeart/2018/2/layout/IconVerticalSolidList"/>
    <dgm:cxn modelId="{B8A30A32-A4EC-48A7-8524-EC92F2BC1D2C}" type="presParOf" srcId="{7BFB110E-ABAC-45E7-9D2A-10AF50E87D01}" destId="{0DD0C0BB-0F3E-4C72-9374-6AB3FB2CBAF7}" srcOrd="2" destOrd="0" presId="urn:microsoft.com/office/officeart/2018/2/layout/IconVerticalSolidList"/>
    <dgm:cxn modelId="{CEE79D49-5FF9-4653-995C-8F6EA063E9C0}" type="presParOf" srcId="{7BFB110E-ABAC-45E7-9D2A-10AF50E87D01}" destId="{5E1D884C-25BF-40BD-9E48-51AC325F7B48}" srcOrd="3" destOrd="0" presId="urn:microsoft.com/office/officeart/2018/2/layout/IconVerticalSolidList"/>
    <dgm:cxn modelId="{CB7D3ECC-0CCB-4064-9F5F-A2A3137F0918}" type="presParOf" srcId="{076CA649-D606-443D-9650-C407DCD22543}" destId="{BB8D6B47-D994-4598-9AA2-553379E06AC2}" srcOrd="9" destOrd="0" presId="urn:microsoft.com/office/officeart/2018/2/layout/IconVerticalSolidList"/>
    <dgm:cxn modelId="{4D1E8D4E-D8EF-4E74-9931-76DAAB0CE064}" type="presParOf" srcId="{076CA649-D606-443D-9650-C407DCD22543}" destId="{BBFE25FC-E52B-47B8-A9BD-E4346740A80F}" srcOrd="10" destOrd="0" presId="urn:microsoft.com/office/officeart/2018/2/layout/IconVerticalSolidList"/>
    <dgm:cxn modelId="{58869FFA-1696-427D-9DAD-177D86487446}" type="presParOf" srcId="{BBFE25FC-E52B-47B8-A9BD-E4346740A80F}" destId="{C9E5F4F0-5575-4AE3-99C7-214280A7A9EF}" srcOrd="0" destOrd="0" presId="urn:microsoft.com/office/officeart/2018/2/layout/IconVerticalSolidList"/>
    <dgm:cxn modelId="{A6EEE8C1-A48A-443B-AAE4-5ED8979F233A}" type="presParOf" srcId="{BBFE25FC-E52B-47B8-A9BD-E4346740A80F}" destId="{A5A7FC96-D8AC-4F62-AE79-2E3FC804FCEA}" srcOrd="1" destOrd="0" presId="urn:microsoft.com/office/officeart/2018/2/layout/IconVerticalSolidList"/>
    <dgm:cxn modelId="{52BA22CC-8B75-4B52-8555-634408F7244C}" type="presParOf" srcId="{BBFE25FC-E52B-47B8-A9BD-E4346740A80F}" destId="{0B024F56-17A9-4DFD-9466-41B9F3148776}" srcOrd="2" destOrd="0" presId="urn:microsoft.com/office/officeart/2018/2/layout/IconVerticalSolidList"/>
    <dgm:cxn modelId="{67572086-6B43-451C-9B9D-E0082165B153}" type="presParOf" srcId="{BBFE25FC-E52B-47B8-A9BD-E4346740A80F}" destId="{D4C49F59-215A-45D7-8C29-99E18AC01BD9}" srcOrd="3" destOrd="0" presId="urn:microsoft.com/office/officeart/2018/2/layout/IconVerticalSolidList"/>
    <dgm:cxn modelId="{9B306E5C-17A1-4C37-A9FD-B7C3CF43F4B2}" type="presParOf" srcId="{076CA649-D606-443D-9650-C407DCD22543}" destId="{5BAAAB79-ED61-4DE8-81EA-C9CEE24BD5AB}" srcOrd="11" destOrd="0" presId="urn:microsoft.com/office/officeart/2018/2/layout/IconVerticalSolidList"/>
    <dgm:cxn modelId="{24E507DD-AA70-4DD7-953F-82890798B92B}" type="presParOf" srcId="{076CA649-D606-443D-9650-C407DCD22543}" destId="{FE91500E-2A8B-42C8-97B2-864997D15073}" srcOrd="12" destOrd="0" presId="urn:microsoft.com/office/officeart/2018/2/layout/IconVerticalSolidList"/>
    <dgm:cxn modelId="{108F7DF7-3D16-470D-9F07-6E134C7248FD}" type="presParOf" srcId="{FE91500E-2A8B-42C8-97B2-864997D15073}" destId="{52C42098-8B98-4599-8421-491F9F547433}" srcOrd="0" destOrd="0" presId="urn:microsoft.com/office/officeart/2018/2/layout/IconVerticalSolidList"/>
    <dgm:cxn modelId="{87C7FFD7-EA97-48B8-9AE6-028377DEA630}" type="presParOf" srcId="{FE91500E-2A8B-42C8-97B2-864997D15073}" destId="{FF9DDD9D-DB1E-43F1-ACF9-8518895184F7}" srcOrd="1" destOrd="0" presId="urn:microsoft.com/office/officeart/2018/2/layout/IconVerticalSolidList"/>
    <dgm:cxn modelId="{9F3D84C1-0177-4A4E-9A19-12E332BB033C}" type="presParOf" srcId="{FE91500E-2A8B-42C8-97B2-864997D15073}" destId="{11434E1A-76A0-4FE3-BADD-D84B3D0476F4}" srcOrd="2" destOrd="0" presId="urn:microsoft.com/office/officeart/2018/2/layout/IconVerticalSolidList"/>
    <dgm:cxn modelId="{2A5E10AF-E5F1-4DD9-B416-8003760268CD}" type="presParOf" srcId="{FE91500E-2A8B-42C8-97B2-864997D15073}" destId="{03ED33AF-FFD2-4D1C-BF06-6FB2EF5E6A58}" srcOrd="3" destOrd="0" presId="urn:microsoft.com/office/officeart/2018/2/layout/IconVerticalSolidList"/>
    <dgm:cxn modelId="{390D434A-4D42-4AE7-AECD-95A8F9AF6889}" type="presParOf" srcId="{076CA649-D606-443D-9650-C407DCD22543}" destId="{7A78583F-BBF4-42E0-B1BA-97FF0766C3FB}" srcOrd="13" destOrd="0" presId="urn:microsoft.com/office/officeart/2018/2/layout/IconVerticalSolidList"/>
    <dgm:cxn modelId="{CB5567FD-C66C-49F1-A6EA-FA0F6122AC1A}" type="presParOf" srcId="{076CA649-D606-443D-9650-C407DCD22543}" destId="{1AB2B787-9F92-400D-B81E-7F8856E46C1D}" srcOrd="14" destOrd="0" presId="urn:microsoft.com/office/officeart/2018/2/layout/IconVerticalSolidList"/>
    <dgm:cxn modelId="{D3AB2262-94E0-47EC-897A-3C25133442D2}" type="presParOf" srcId="{1AB2B787-9F92-400D-B81E-7F8856E46C1D}" destId="{E2005C04-5B08-48A2-A2E9-A8FB440F07FE}" srcOrd="0" destOrd="0" presId="urn:microsoft.com/office/officeart/2018/2/layout/IconVerticalSolidList"/>
    <dgm:cxn modelId="{58A50EAF-07E2-474A-888E-903D72072169}" type="presParOf" srcId="{1AB2B787-9F92-400D-B81E-7F8856E46C1D}" destId="{6F5D9300-4BE6-4CD5-B680-880E5FB008DA}" srcOrd="1" destOrd="0" presId="urn:microsoft.com/office/officeart/2018/2/layout/IconVerticalSolidList"/>
    <dgm:cxn modelId="{D5C529C4-77E0-4430-B7B7-97653E98939B}" type="presParOf" srcId="{1AB2B787-9F92-400D-B81E-7F8856E46C1D}" destId="{35C0956C-7E67-412A-AFCC-9C847D5849DF}" srcOrd="2" destOrd="0" presId="urn:microsoft.com/office/officeart/2018/2/layout/IconVerticalSolidList"/>
    <dgm:cxn modelId="{8BB370C3-D506-4853-B186-3ED525972851}" type="presParOf" srcId="{1AB2B787-9F92-400D-B81E-7F8856E46C1D}" destId="{E7F903CD-800D-4E75-B011-00B0D05D5437}" srcOrd="3" destOrd="0" presId="urn:microsoft.com/office/officeart/2018/2/layout/IconVerticalSolidList"/>
    <dgm:cxn modelId="{8421101C-6288-48B4-B297-F61AF45CDCDD}" type="presParOf" srcId="{076CA649-D606-443D-9650-C407DCD22543}" destId="{58285A96-10E6-4BFA-8911-2C9C955347D3}" srcOrd="15" destOrd="0" presId="urn:microsoft.com/office/officeart/2018/2/layout/IconVerticalSolidList"/>
    <dgm:cxn modelId="{9A2C85F2-0CE7-4B5F-8060-9AD72C4C448A}" type="presParOf" srcId="{076CA649-D606-443D-9650-C407DCD22543}" destId="{D1B0F944-D726-4384-A94E-FC3B00344A4D}" srcOrd="16" destOrd="0" presId="urn:microsoft.com/office/officeart/2018/2/layout/IconVerticalSolidList"/>
    <dgm:cxn modelId="{0C37147C-1BAB-48C9-9D10-8B4915DF23F3}" type="presParOf" srcId="{D1B0F944-D726-4384-A94E-FC3B00344A4D}" destId="{8A1872A4-2967-4195-83C5-99F60F052BFE}" srcOrd="0" destOrd="0" presId="urn:microsoft.com/office/officeart/2018/2/layout/IconVerticalSolidList"/>
    <dgm:cxn modelId="{008040E5-6F9B-46FD-9C52-B218D852BFB5}" type="presParOf" srcId="{D1B0F944-D726-4384-A94E-FC3B00344A4D}" destId="{A0AD6603-3AAB-4BE4-823F-BA825F1962A5}" srcOrd="1" destOrd="0" presId="urn:microsoft.com/office/officeart/2018/2/layout/IconVerticalSolidList"/>
    <dgm:cxn modelId="{B574F530-AC5B-4C66-8739-A70E0F0F8ACE}" type="presParOf" srcId="{D1B0F944-D726-4384-A94E-FC3B00344A4D}" destId="{55E95EC2-6DE9-4F45-8BD4-D680755E51B7}" srcOrd="2" destOrd="0" presId="urn:microsoft.com/office/officeart/2018/2/layout/IconVerticalSolidList"/>
    <dgm:cxn modelId="{D24222DC-3464-48C6-A13C-CDD009E1A33A}" type="presParOf" srcId="{D1B0F944-D726-4384-A94E-FC3B00344A4D}" destId="{8BB2365C-FE0B-4FDE-B027-74EF3ED01F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9501CD-2F9E-48DC-BF5C-2E3B4FB7F6F0}" type="doc">
      <dgm:prSet loTypeId="urn:microsoft.com/office/officeart/2018/2/layout/IconVerticalSolidList" loCatId="icon" qsTypeId="urn:microsoft.com/office/officeart/2005/8/quickstyle/simple1" qsCatId="simple" csTypeId="urn:microsoft.com/office/officeart/2018/5/colors/Iconchunking_neutralicontext_accent5_2" csCatId="accent5" phldr="1"/>
      <dgm:spPr/>
      <dgm:t>
        <a:bodyPr/>
        <a:lstStyle/>
        <a:p>
          <a:endParaRPr lang="en-US"/>
        </a:p>
      </dgm:t>
    </dgm:pt>
    <dgm:pt modelId="{1C49C13C-D8BA-4655-9FBE-70A5126E9A95}">
      <dgm:prSet custT="1"/>
      <dgm:spPr/>
      <dgm:t>
        <a:bodyPr/>
        <a:lstStyle/>
        <a:p>
          <a:pPr algn="ctr"/>
          <a:r>
            <a:rPr lang="en-GB" sz="2800" dirty="0"/>
            <a:t>There is no reliable assessment or screening tool to identify dehydration </a:t>
          </a:r>
          <a:r>
            <a:rPr lang="en-GB" sz="2800" dirty="0">
              <a:solidFill>
                <a:schemeClr val="bg1"/>
              </a:solidFill>
            </a:rPr>
            <a:t>(</a:t>
          </a:r>
          <a:r>
            <a:rPr lang="en-GB" sz="28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Care Home Digest – BDA</a:t>
          </a:r>
          <a:r>
            <a:rPr lang="en-GB" sz="2800" dirty="0">
              <a:solidFill>
                <a:schemeClr val="bg1"/>
              </a:solidFill>
            </a:rPr>
            <a:t>)</a:t>
          </a:r>
          <a:endParaRPr lang="en-US" sz="2800" dirty="0">
            <a:solidFill>
              <a:schemeClr val="bg1"/>
            </a:solidFill>
          </a:endParaRPr>
        </a:p>
      </dgm:t>
    </dgm:pt>
    <dgm:pt modelId="{244D1009-8E0D-4250-A857-B9F4C177B91F}" type="parTrans" cxnId="{F8798585-73CB-4195-930A-64E5D81735FE}">
      <dgm:prSet/>
      <dgm:spPr/>
      <dgm:t>
        <a:bodyPr/>
        <a:lstStyle/>
        <a:p>
          <a:endParaRPr lang="en-US" sz="2400"/>
        </a:p>
      </dgm:t>
    </dgm:pt>
    <dgm:pt modelId="{16E236AA-7049-4277-9573-56D12D821E82}" type="sibTrans" cxnId="{F8798585-73CB-4195-930A-64E5D81735FE}">
      <dgm:prSet/>
      <dgm:spPr/>
      <dgm:t>
        <a:bodyPr/>
        <a:lstStyle/>
        <a:p>
          <a:endParaRPr lang="en-US" sz="2400"/>
        </a:p>
      </dgm:t>
    </dgm:pt>
    <dgm:pt modelId="{1C9625B0-28BA-45AE-8781-CF308264B6B0}">
      <dgm:prSet custT="1"/>
      <dgm:spPr/>
      <dgm:t>
        <a:bodyPr/>
        <a:lstStyle/>
        <a:p>
          <a:pPr algn="ctr"/>
          <a:r>
            <a:rPr lang="en-GB" sz="2800" dirty="0"/>
            <a:t>Instead, it is best to rely on having a good understanding of the signs of dehydration and knowing how much fluid a person needs as a general rule.</a:t>
          </a:r>
          <a:endParaRPr lang="en-US" sz="2800" dirty="0"/>
        </a:p>
      </dgm:t>
    </dgm:pt>
    <dgm:pt modelId="{26D42593-9F30-4560-8FF1-DA78A5DA4B5E}" type="parTrans" cxnId="{3F43FC69-9395-4E03-A591-5C05069C1E5A}">
      <dgm:prSet/>
      <dgm:spPr/>
      <dgm:t>
        <a:bodyPr/>
        <a:lstStyle/>
        <a:p>
          <a:endParaRPr lang="en-US" sz="2400"/>
        </a:p>
      </dgm:t>
    </dgm:pt>
    <dgm:pt modelId="{DCC1F3E6-FA69-4FDD-8574-1284BBE7BC64}" type="sibTrans" cxnId="{3F43FC69-9395-4E03-A591-5C05069C1E5A}">
      <dgm:prSet/>
      <dgm:spPr/>
      <dgm:t>
        <a:bodyPr/>
        <a:lstStyle/>
        <a:p>
          <a:endParaRPr lang="en-US" sz="2400"/>
        </a:p>
      </dgm:t>
    </dgm:pt>
    <dgm:pt modelId="{02B69220-B410-4711-83E8-211A519A451F}" type="pres">
      <dgm:prSet presAssocID="{F69501CD-2F9E-48DC-BF5C-2E3B4FB7F6F0}" presName="root" presStyleCnt="0">
        <dgm:presLayoutVars>
          <dgm:dir/>
          <dgm:resizeHandles val="exact"/>
        </dgm:presLayoutVars>
      </dgm:prSet>
      <dgm:spPr/>
    </dgm:pt>
    <dgm:pt modelId="{C8D04283-90F7-4CB0-B4E6-AF6711BC733D}" type="pres">
      <dgm:prSet presAssocID="{1C49C13C-D8BA-4655-9FBE-70A5126E9A95}" presName="compNode" presStyleCnt="0"/>
      <dgm:spPr/>
    </dgm:pt>
    <dgm:pt modelId="{5390F1D7-BBEE-4783-8445-8166F6D64577}" type="pres">
      <dgm:prSet presAssocID="{1C49C13C-D8BA-4655-9FBE-70A5126E9A95}" presName="bgRect" presStyleLbl="bgShp" presStyleIdx="0" presStyleCnt="2"/>
      <dgm:spPr/>
    </dgm:pt>
    <dgm:pt modelId="{ECF7C7FD-F404-42FD-92DF-B1DF6F597A40}" type="pres">
      <dgm:prSet presAssocID="{1C49C13C-D8BA-4655-9FBE-70A5126E9A95}"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Kidneys"/>
        </a:ext>
      </dgm:extLst>
    </dgm:pt>
    <dgm:pt modelId="{A3129974-5D96-492C-8ED3-6DCE3F7DE0F2}" type="pres">
      <dgm:prSet presAssocID="{1C49C13C-D8BA-4655-9FBE-70A5126E9A95}" presName="spaceRect" presStyleCnt="0"/>
      <dgm:spPr/>
    </dgm:pt>
    <dgm:pt modelId="{C3609499-6644-449A-A170-0646E4103E61}" type="pres">
      <dgm:prSet presAssocID="{1C49C13C-D8BA-4655-9FBE-70A5126E9A95}" presName="parTx" presStyleLbl="revTx" presStyleIdx="0" presStyleCnt="2">
        <dgm:presLayoutVars>
          <dgm:chMax val="0"/>
          <dgm:chPref val="0"/>
        </dgm:presLayoutVars>
      </dgm:prSet>
      <dgm:spPr/>
    </dgm:pt>
    <dgm:pt modelId="{63D4F917-2660-4F95-930B-B90ABE31E5F9}" type="pres">
      <dgm:prSet presAssocID="{16E236AA-7049-4277-9573-56D12D821E82}" presName="sibTrans" presStyleCnt="0"/>
      <dgm:spPr/>
    </dgm:pt>
    <dgm:pt modelId="{2868BD52-657C-4BF2-A199-0BC78F161D2A}" type="pres">
      <dgm:prSet presAssocID="{1C9625B0-28BA-45AE-8781-CF308264B6B0}" presName="compNode" presStyleCnt="0"/>
      <dgm:spPr/>
    </dgm:pt>
    <dgm:pt modelId="{DBAE17CF-B667-4B3F-88FB-B77A4422BD77}" type="pres">
      <dgm:prSet presAssocID="{1C9625B0-28BA-45AE-8781-CF308264B6B0}" presName="bgRect" presStyleLbl="bgShp" presStyleIdx="1" presStyleCnt="2"/>
      <dgm:spPr/>
    </dgm:pt>
    <dgm:pt modelId="{3836D029-9B43-4EAD-BF82-08388683DEE9}" type="pres">
      <dgm:prSet presAssocID="{1C9625B0-28BA-45AE-8781-CF308264B6B0}"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Avocado"/>
        </a:ext>
      </dgm:extLst>
    </dgm:pt>
    <dgm:pt modelId="{CB48D695-6C16-47DF-B012-7BC42C8CE454}" type="pres">
      <dgm:prSet presAssocID="{1C9625B0-28BA-45AE-8781-CF308264B6B0}" presName="spaceRect" presStyleCnt="0"/>
      <dgm:spPr/>
    </dgm:pt>
    <dgm:pt modelId="{646C26CB-CEB3-4889-A42D-82CE78ADC72D}" type="pres">
      <dgm:prSet presAssocID="{1C9625B0-28BA-45AE-8781-CF308264B6B0}" presName="parTx" presStyleLbl="revTx" presStyleIdx="1" presStyleCnt="2">
        <dgm:presLayoutVars>
          <dgm:chMax val="0"/>
          <dgm:chPref val="0"/>
        </dgm:presLayoutVars>
      </dgm:prSet>
      <dgm:spPr/>
    </dgm:pt>
  </dgm:ptLst>
  <dgm:cxnLst>
    <dgm:cxn modelId="{D9C9DB24-FF80-4560-898D-5F66CE23D32C}" type="presOf" srcId="{1C49C13C-D8BA-4655-9FBE-70A5126E9A95}" destId="{C3609499-6644-449A-A170-0646E4103E61}" srcOrd="0" destOrd="0" presId="urn:microsoft.com/office/officeart/2018/2/layout/IconVerticalSolidList"/>
    <dgm:cxn modelId="{3F43FC69-9395-4E03-A591-5C05069C1E5A}" srcId="{F69501CD-2F9E-48DC-BF5C-2E3B4FB7F6F0}" destId="{1C9625B0-28BA-45AE-8781-CF308264B6B0}" srcOrd="1" destOrd="0" parTransId="{26D42593-9F30-4560-8FF1-DA78A5DA4B5E}" sibTransId="{DCC1F3E6-FA69-4FDD-8574-1284BBE7BC64}"/>
    <dgm:cxn modelId="{5CCBE84C-AC93-4F00-B28E-7CCAA5422A75}" type="presOf" srcId="{F69501CD-2F9E-48DC-BF5C-2E3B4FB7F6F0}" destId="{02B69220-B410-4711-83E8-211A519A451F}" srcOrd="0" destOrd="0" presId="urn:microsoft.com/office/officeart/2018/2/layout/IconVerticalSolidList"/>
    <dgm:cxn modelId="{F8798585-73CB-4195-930A-64E5D81735FE}" srcId="{F69501CD-2F9E-48DC-BF5C-2E3B4FB7F6F0}" destId="{1C49C13C-D8BA-4655-9FBE-70A5126E9A95}" srcOrd="0" destOrd="0" parTransId="{244D1009-8E0D-4250-A857-B9F4C177B91F}" sibTransId="{16E236AA-7049-4277-9573-56D12D821E82}"/>
    <dgm:cxn modelId="{FC4469FE-77A5-43FB-BC4A-BC7FB71F08B2}" type="presOf" srcId="{1C9625B0-28BA-45AE-8781-CF308264B6B0}" destId="{646C26CB-CEB3-4889-A42D-82CE78ADC72D}" srcOrd="0" destOrd="0" presId="urn:microsoft.com/office/officeart/2018/2/layout/IconVerticalSolidList"/>
    <dgm:cxn modelId="{056C4ADC-D736-4BD4-92EE-11B2C52D66BB}" type="presParOf" srcId="{02B69220-B410-4711-83E8-211A519A451F}" destId="{C8D04283-90F7-4CB0-B4E6-AF6711BC733D}" srcOrd="0" destOrd="0" presId="urn:microsoft.com/office/officeart/2018/2/layout/IconVerticalSolidList"/>
    <dgm:cxn modelId="{447D7394-1FDF-4B4F-943D-E95024E43FAA}" type="presParOf" srcId="{C8D04283-90F7-4CB0-B4E6-AF6711BC733D}" destId="{5390F1D7-BBEE-4783-8445-8166F6D64577}" srcOrd="0" destOrd="0" presId="urn:microsoft.com/office/officeart/2018/2/layout/IconVerticalSolidList"/>
    <dgm:cxn modelId="{CE16EDAB-F9FD-44FD-B75B-6DB6D2EDB00F}" type="presParOf" srcId="{C8D04283-90F7-4CB0-B4E6-AF6711BC733D}" destId="{ECF7C7FD-F404-42FD-92DF-B1DF6F597A40}" srcOrd="1" destOrd="0" presId="urn:microsoft.com/office/officeart/2018/2/layout/IconVerticalSolidList"/>
    <dgm:cxn modelId="{724C1059-5139-466E-B8C5-A2E167AF2406}" type="presParOf" srcId="{C8D04283-90F7-4CB0-B4E6-AF6711BC733D}" destId="{A3129974-5D96-492C-8ED3-6DCE3F7DE0F2}" srcOrd="2" destOrd="0" presId="urn:microsoft.com/office/officeart/2018/2/layout/IconVerticalSolidList"/>
    <dgm:cxn modelId="{5166417A-A92E-4365-B8D0-6750978910B2}" type="presParOf" srcId="{C8D04283-90F7-4CB0-B4E6-AF6711BC733D}" destId="{C3609499-6644-449A-A170-0646E4103E61}" srcOrd="3" destOrd="0" presId="urn:microsoft.com/office/officeart/2018/2/layout/IconVerticalSolidList"/>
    <dgm:cxn modelId="{BA3B7694-FADA-4842-AA2F-C9294D3A1409}" type="presParOf" srcId="{02B69220-B410-4711-83E8-211A519A451F}" destId="{63D4F917-2660-4F95-930B-B90ABE31E5F9}" srcOrd="1" destOrd="0" presId="urn:microsoft.com/office/officeart/2018/2/layout/IconVerticalSolidList"/>
    <dgm:cxn modelId="{55F0E553-3F33-4C0A-BD74-9844DF26F749}" type="presParOf" srcId="{02B69220-B410-4711-83E8-211A519A451F}" destId="{2868BD52-657C-4BF2-A199-0BC78F161D2A}" srcOrd="2" destOrd="0" presId="urn:microsoft.com/office/officeart/2018/2/layout/IconVerticalSolidList"/>
    <dgm:cxn modelId="{2C5A5FA8-88BD-4D9C-B3F4-9051314BCDF2}" type="presParOf" srcId="{2868BD52-657C-4BF2-A199-0BC78F161D2A}" destId="{DBAE17CF-B667-4B3F-88FB-B77A4422BD77}" srcOrd="0" destOrd="0" presId="urn:microsoft.com/office/officeart/2018/2/layout/IconVerticalSolidList"/>
    <dgm:cxn modelId="{4CFC3ABB-C59B-46B7-8C44-F0E0EFDB94EC}" type="presParOf" srcId="{2868BD52-657C-4BF2-A199-0BC78F161D2A}" destId="{3836D029-9B43-4EAD-BF82-08388683DEE9}" srcOrd="1" destOrd="0" presId="urn:microsoft.com/office/officeart/2018/2/layout/IconVerticalSolidList"/>
    <dgm:cxn modelId="{BD2AEC36-DD9B-4F8B-A280-D4CB66680935}" type="presParOf" srcId="{2868BD52-657C-4BF2-A199-0BC78F161D2A}" destId="{CB48D695-6C16-47DF-B012-7BC42C8CE454}" srcOrd="2" destOrd="0" presId="urn:microsoft.com/office/officeart/2018/2/layout/IconVerticalSolidList"/>
    <dgm:cxn modelId="{30C936A8-0BDC-4C90-9460-96DA1D093954}" type="presParOf" srcId="{2868BD52-657C-4BF2-A199-0BC78F161D2A}" destId="{646C26CB-CEB3-4889-A42D-82CE78ADC7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E1154A-1661-4D2A-BEA7-19EA0E46F33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F964C6B-ED0E-4D8B-B44F-D082F1F621CB}">
      <dgm:prSet/>
      <dgm:spPr/>
      <dgm:t>
        <a:bodyPr/>
        <a:lstStyle/>
        <a:p>
          <a:pPr algn="ctr"/>
          <a:r>
            <a:rPr lang="en-GB" dirty="0">
              <a:latin typeface="+mn-lt"/>
              <a:cs typeface="Arial" panose="020B0604020202020204" pitchFamily="34" charset="0"/>
            </a:rPr>
            <a:t>Dark and strong-smelling urine (Key indicator) </a:t>
          </a:r>
          <a:endParaRPr lang="en-US" dirty="0">
            <a:latin typeface="+mn-lt"/>
            <a:cs typeface="Arial" panose="020B0604020202020204" pitchFamily="34" charset="0"/>
          </a:endParaRPr>
        </a:p>
      </dgm:t>
    </dgm:pt>
    <dgm:pt modelId="{0549FE59-85B9-4ACA-9A40-C153B1C9412C}" type="parTrans" cxnId="{3E4F962C-19FB-437D-9AF1-B09DBA1D2727}">
      <dgm:prSet/>
      <dgm:spPr/>
      <dgm:t>
        <a:bodyPr/>
        <a:lstStyle/>
        <a:p>
          <a:pPr algn="ctr"/>
          <a:endParaRPr lang="en-US">
            <a:latin typeface="+mn-lt"/>
          </a:endParaRPr>
        </a:p>
      </dgm:t>
    </dgm:pt>
    <dgm:pt modelId="{24767C73-39F0-48CD-9809-E95FE9625949}" type="sibTrans" cxnId="{3E4F962C-19FB-437D-9AF1-B09DBA1D2727}">
      <dgm:prSet/>
      <dgm:spPr/>
      <dgm:t>
        <a:bodyPr/>
        <a:lstStyle/>
        <a:p>
          <a:pPr algn="ctr"/>
          <a:endParaRPr lang="en-US">
            <a:latin typeface="+mn-lt"/>
          </a:endParaRPr>
        </a:p>
      </dgm:t>
    </dgm:pt>
    <dgm:pt modelId="{4261E55F-4129-4B50-85EF-FF2DD37FAC9B}">
      <dgm:prSet/>
      <dgm:spPr/>
      <dgm:t>
        <a:bodyPr/>
        <a:lstStyle/>
        <a:p>
          <a:pPr algn="ctr"/>
          <a:r>
            <a:rPr lang="en-GB" dirty="0">
              <a:solidFill>
                <a:schemeClr val="tx1"/>
              </a:solidFill>
              <a:latin typeface="+mn-lt"/>
              <a:cs typeface="Arial" panose="020B0604020202020204" pitchFamily="34" charset="0"/>
            </a:rPr>
            <a:t>Urinating fewer than 4 times a day</a:t>
          </a:r>
          <a:endParaRPr lang="en-US" dirty="0">
            <a:solidFill>
              <a:schemeClr val="tx1"/>
            </a:solidFill>
            <a:latin typeface="+mn-lt"/>
            <a:cs typeface="Arial" panose="020B0604020202020204" pitchFamily="34" charset="0"/>
          </a:endParaRPr>
        </a:p>
      </dgm:t>
    </dgm:pt>
    <dgm:pt modelId="{8D17C6D1-8BCF-4B8B-92AC-86FD274D75E0}" type="parTrans" cxnId="{4FFBFADD-D7B1-4B96-8773-C8CBE5EADBDC}">
      <dgm:prSet/>
      <dgm:spPr/>
      <dgm:t>
        <a:bodyPr/>
        <a:lstStyle/>
        <a:p>
          <a:pPr algn="ctr"/>
          <a:endParaRPr lang="en-US">
            <a:latin typeface="+mn-lt"/>
          </a:endParaRPr>
        </a:p>
      </dgm:t>
    </dgm:pt>
    <dgm:pt modelId="{212CBDA4-D439-44AD-9618-C8BF57A89E1D}" type="sibTrans" cxnId="{4FFBFADD-D7B1-4B96-8773-C8CBE5EADBDC}">
      <dgm:prSet/>
      <dgm:spPr/>
      <dgm:t>
        <a:bodyPr/>
        <a:lstStyle/>
        <a:p>
          <a:pPr algn="ctr"/>
          <a:endParaRPr lang="en-US">
            <a:latin typeface="+mn-lt"/>
          </a:endParaRPr>
        </a:p>
      </dgm:t>
    </dgm:pt>
    <dgm:pt modelId="{81DF6490-EF47-4688-8600-226A69A870F1}">
      <dgm:prSet/>
      <dgm:spPr/>
      <dgm:t>
        <a:bodyPr/>
        <a:lstStyle/>
        <a:p>
          <a:pPr algn="ctr"/>
          <a:r>
            <a:rPr lang="en-GB">
              <a:solidFill>
                <a:schemeClr val="tx1"/>
              </a:solidFill>
              <a:latin typeface="+mn-lt"/>
              <a:cs typeface="Arial" panose="020B0604020202020204" pitchFamily="34" charset="0"/>
            </a:rPr>
            <a:t>Irritable and tired</a:t>
          </a:r>
          <a:endParaRPr lang="en-US" dirty="0">
            <a:solidFill>
              <a:schemeClr val="tx1"/>
            </a:solidFill>
            <a:latin typeface="+mn-lt"/>
            <a:cs typeface="Arial" panose="020B0604020202020204" pitchFamily="34" charset="0"/>
          </a:endParaRPr>
        </a:p>
      </dgm:t>
    </dgm:pt>
    <dgm:pt modelId="{02E1E370-9FBF-40C8-8189-43BD142E0AB4}" type="parTrans" cxnId="{78A7CB55-A405-412E-A520-D2C64C5E4DD7}">
      <dgm:prSet/>
      <dgm:spPr/>
      <dgm:t>
        <a:bodyPr/>
        <a:lstStyle/>
        <a:p>
          <a:pPr algn="ctr"/>
          <a:endParaRPr lang="en-US">
            <a:latin typeface="+mn-lt"/>
          </a:endParaRPr>
        </a:p>
      </dgm:t>
    </dgm:pt>
    <dgm:pt modelId="{440FC8B9-AECD-447D-9CF4-EE70ADF8A30C}" type="sibTrans" cxnId="{78A7CB55-A405-412E-A520-D2C64C5E4DD7}">
      <dgm:prSet/>
      <dgm:spPr/>
      <dgm:t>
        <a:bodyPr/>
        <a:lstStyle/>
        <a:p>
          <a:pPr algn="ctr"/>
          <a:endParaRPr lang="en-US">
            <a:latin typeface="+mn-lt"/>
          </a:endParaRPr>
        </a:p>
      </dgm:t>
    </dgm:pt>
    <dgm:pt modelId="{5900AEEC-40B7-46BF-8A94-8CBCCCAE699D}">
      <dgm:prSet/>
      <dgm:spPr/>
      <dgm:t>
        <a:bodyPr/>
        <a:lstStyle/>
        <a:p>
          <a:pPr algn="ctr"/>
          <a:r>
            <a:rPr lang="en-GB" dirty="0">
              <a:latin typeface="+mn-lt"/>
              <a:cs typeface="Arial" panose="020B0604020202020204" pitchFamily="34" charset="0"/>
            </a:rPr>
            <a:t>Feeling dizzy or light-headed </a:t>
          </a:r>
          <a:endParaRPr lang="en-US" dirty="0">
            <a:latin typeface="+mn-lt"/>
            <a:cs typeface="Arial" panose="020B0604020202020204" pitchFamily="34" charset="0"/>
          </a:endParaRPr>
        </a:p>
      </dgm:t>
    </dgm:pt>
    <dgm:pt modelId="{109DEE79-5DD4-4543-A8ED-907D84DC6252}" type="parTrans" cxnId="{3172C313-6F0B-48AA-91C7-03FC676B499E}">
      <dgm:prSet/>
      <dgm:spPr/>
      <dgm:t>
        <a:bodyPr/>
        <a:lstStyle/>
        <a:p>
          <a:pPr algn="ctr"/>
          <a:endParaRPr lang="en-US">
            <a:latin typeface="+mn-lt"/>
          </a:endParaRPr>
        </a:p>
      </dgm:t>
    </dgm:pt>
    <dgm:pt modelId="{2BFC27A0-C97F-4894-A1A1-D705B1978B36}" type="sibTrans" cxnId="{3172C313-6F0B-48AA-91C7-03FC676B499E}">
      <dgm:prSet/>
      <dgm:spPr/>
      <dgm:t>
        <a:bodyPr/>
        <a:lstStyle/>
        <a:p>
          <a:pPr algn="ctr"/>
          <a:endParaRPr lang="en-US">
            <a:latin typeface="+mn-lt"/>
          </a:endParaRPr>
        </a:p>
      </dgm:t>
    </dgm:pt>
    <dgm:pt modelId="{C6345064-F680-48BB-8920-AF0D3454F5A5}">
      <dgm:prSet/>
      <dgm:spPr/>
      <dgm:t>
        <a:bodyPr/>
        <a:lstStyle/>
        <a:p>
          <a:pPr algn="ctr"/>
          <a:r>
            <a:rPr lang="en-GB" dirty="0">
              <a:latin typeface="+mn-lt"/>
              <a:cs typeface="Arial" panose="020B0604020202020204" pitchFamily="34" charset="0"/>
            </a:rPr>
            <a:t>Headache</a:t>
          </a:r>
          <a:endParaRPr lang="en-US" dirty="0">
            <a:latin typeface="+mn-lt"/>
            <a:cs typeface="Arial" panose="020B0604020202020204" pitchFamily="34" charset="0"/>
          </a:endParaRPr>
        </a:p>
      </dgm:t>
    </dgm:pt>
    <dgm:pt modelId="{A8126085-0C15-44E0-9421-9C33760262B4}" type="parTrans" cxnId="{6A30ACD0-7ABC-481D-9D2E-F629CC7A342F}">
      <dgm:prSet/>
      <dgm:spPr/>
      <dgm:t>
        <a:bodyPr/>
        <a:lstStyle/>
        <a:p>
          <a:pPr algn="ctr"/>
          <a:endParaRPr lang="en-US">
            <a:latin typeface="+mn-lt"/>
          </a:endParaRPr>
        </a:p>
      </dgm:t>
    </dgm:pt>
    <dgm:pt modelId="{9F7C2CC5-C35F-4489-A9F7-C2665C42335F}" type="sibTrans" cxnId="{6A30ACD0-7ABC-481D-9D2E-F629CC7A342F}">
      <dgm:prSet/>
      <dgm:spPr/>
      <dgm:t>
        <a:bodyPr/>
        <a:lstStyle/>
        <a:p>
          <a:pPr algn="ctr"/>
          <a:endParaRPr lang="en-US">
            <a:latin typeface="+mn-lt"/>
          </a:endParaRPr>
        </a:p>
      </dgm:t>
    </dgm:pt>
    <dgm:pt modelId="{085F6A22-F0E4-452A-A745-C45645494166}">
      <dgm:prSet/>
      <dgm:spPr/>
      <dgm:t>
        <a:bodyPr/>
        <a:lstStyle/>
        <a:p>
          <a:pPr algn="ctr"/>
          <a:r>
            <a:rPr lang="en-GB" dirty="0">
              <a:latin typeface="+mn-lt"/>
              <a:cs typeface="Arial" panose="020B0604020202020204" pitchFamily="34" charset="0"/>
            </a:rPr>
            <a:t>Confusion or mood change</a:t>
          </a:r>
          <a:endParaRPr lang="en-US" dirty="0">
            <a:latin typeface="+mn-lt"/>
            <a:cs typeface="Arial" panose="020B0604020202020204" pitchFamily="34" charset="0"/>
          </a:endParaRPr>
        </a:p>
      </dgm:t>
    </dgm:pt>
    <dgm:pt modelId="{D0BAC10F-1F4C-4BB6-BCBE-2CC1847EFCA9}" type="parTrans" cxnId="{641EDD65-D7C4-4822-BEC1-E87806CABBC6}">
      <dgm:prSet/>
      <dgm:spPr/>
      <dgm:t>
        <a:bodyPr/>
        <a:lstStyle/>
        <a:p>
          <a:pPr algn="ctr"/>
          <a:endParaRPr lang="en-US">
            <a:latin typeface="+mn-lt"/>
          </a:endParaRPr>
        </a:p>
      </dgm:t>
    </dgm:pt>
    <dgm:pt modelId="{5DB7A47D-AB15-421D-8C6B-189812604A52}" type="sibTrans" cxnId="{641EDD65-D7C4-4822-BEC1-E87806CABBC6}">
      <dgm:prSet/>
      <dgm:spPr/>
      <dgm:t>
        <a:bodyPr/>
        <a:lstStyle/>
        <a:p>
          <a:pPr algn="ctr"/>
          <a:endParaRPr lang="en-US">
            <a:latin typeface="+mn-lt"/>
          </a:endParaRPr>
        </a:p>
      </dgm:t>
    </dgm:pt>
    <dgm:pt modelId="{9BDAC6AE-B928-4C46-A846-1AF7CE5AF1B8}">
      <dgm:prSet/>
      <dgm:spPr/>
      <dgm:t>
        <a:bodyPr/>
        <a:lstStyle/>
        <a:p>
          <a:pPr algn="ctr"/>
          <a:r>
            <a:rPr lang="en-GB" dirty="0">
              <a:latin typeface="+mn-lt"/>
              <a:cs typeface="Arial" panose="020B0604020202020204" pitchFamily="34" charset="0"/>
            </a:rPr>
            <a:t>Dry mouth, lips and eyes</a:t>
          </a:r>
          <a:endParaRPr lang="en-US" dirty="0">
            <a:latin typeface="+mn-lt"/>
            <a:cs typeface="Arial" panose="020B0604020202020204" pitchFamily="34" charset="0"/>
          </a:endParaRPr>
        </a:p>
      </dgm:t>
    </dgm:pt>
    <dgm:pt modelId="{C3B17EA2-9B52-49B7-880F-9A4F46E79A55}" type="parTrans" cxnId="{F9F1E158-4220-469E-94AA-A029BE0D318B}">
      <dgm:prSet/>
      <dgm:spPr/>
      <dgm:t>
        <a:bodyPr/>
        <a:lstStyle/>
        <a:p>
          <a:pPr algn="ctr"/>
          <a:endParaRPr lang="en-US">
            <a:latin typeface="+mn-lt"/>
          </a:endParaRPr>
        </a:p>
      </dgm:t>
    </dgm:pt>
    <dgm:pt modelId="{2EAE0129-211E-4DD1-86FF-625E92670147}" type="sibTrans" cxnId="{F9F1E158-4220-469E-94AA-A029BE0D318B}">
      <dgm:prSet/>
      <dgm:spPr/>
      <dgm:t>
        <a:bodyPr/>
        <a:lstStyle/>
        <a:p>
          <a:pPr algn="ctr"/>
          <a:endParaRPr lang="en-US">
            <a:latin typeface="+mn-lt"/>
          </a:endParaRPr>
        </a:p>
      </dgm:t>
    </dgm:pt>
    <dgm:pt modelId="{734F7D2B-1904-405D-A2E3-A3EAB2D6EA29}">
      <dgm:prSet/>
      <dgm:spPr/>
      <dgm:t>
        <a:bodyPr/>
        <a:lstStyle/>
        <a:p>
          <a:pPr algn="ctr"/>
          <a:r>
            <a:rPr lang="en-GB">
              <a:solidFill>
                <a:schemeClr val="tx1"/>
              </a:solidFill>
              <a:latin typeface="+mn-lt"/>
              <a:cs typeface="Arial" panose="020B0604020202020204" pitchFamily="34" charset="0"/>
            </a:rPr>
            <a:t>Feeling thirsty</a:t>
          </a:r>
          <a:endParaRPr lang="en-US" dirty="0">
            <a:solidFill>
              <a:schemeClr val="tx1"/>
            </a:solidFill>
            <a:latin typeface="+mn-lt"/>
            <a:cs typeface="Arial" panose="020B0604020202020204" pitchFamily="34" charset="0"/>
          </a:endParaRPr>
        </a:p>
      </dgm:t>
    </dgm:pt>
    <dgm:pt modelId="{EB764207-617D-47F9-9087-FD8DA3F82B53}" type="parTrans" cxnId="{CA5FED53-0782-43CA-9C72-DC9D282C2722}">
      <dgm:prSet/>
      <dgm:spPr/>
      <dgm:t>
        <a:bodyPr/>
        <a:lstStyle/>
        <a:p>
          <a:pPr algn="ctr"/>
          <a:endParaRPr lang="en-US">
            <a:latin typeface="+mn-lt"/>
          </a:endParaRPr>
        </a:p>
      </dgm:t>
    </dgm:pt>
    <dgm:pt modelId="{7723B372-7587-467C-A752-8A271A3AF483}" type="sibTrans" cxnId="{CA5FED53-0782-43CA-9C72-DC9D282C2722}">
      <dgm:prSet/>
      <dgm:spPr/>
      <dgm:t>
        <a:bodyPr/>
        <a:lstStyle/>
        <a:p>
          <a:pPr algn="ctr"/>
          <a:endParaRPr lang="en-US">
            <a:latin typeface="+mn-lt"/>
          </a:endParaRPr>
        </a:p>
      </dgm:t>
    </dgm:pt>
    <dgm:pt modelId="{2C781427-3DE5-4D71-B5F5-9433572E7F79}" type="pres">
      <dgm:prSet presAssocID="{D7E1154A-1661-4D2A-BEA7-19EA0E46F33E}" presName="linear" presStyleCnt="0">
        <dgm:presLayoutVars>
          <dgm:animLvl val="lvl"/>
          <dgm:resizeHandles val="exact"/>
        </dgm:presLayoutVars>
      </dgm:prSet>
      <dgm:spPr/>
    </dgm:pt>
    <dgm:pt modelId="{0A461FAE-916F-472D-BA14-3E29F712896B}" type="pres">
      <dgm:prSet presAssocID="{DF964C6B-ED0E-4D8B-B44F-D082F1F621CB}" presName="parentText" presStyleLbl="node1" presStyleIdx="0" presStyleCnt="8">
        <dgm:presLayoutVars>
          <dgm:chMax val="0"/>
          <dgm:bulletEnabled val="1"/>
        </dgm:presLayoutVars>
      </dgm:prSet>
      <dgm:spPr/>
    </dgm:pt>
    <dgm:pt modelId="{9E8153E1-7421-4328-9F2B-A25504C8881C}" type="pres">
      <dgm:prSet presAssocID="{24767C73-39F0-48CD-9809-E95FE9625949}" presName="spacer" presStyleCnt="0"/>
      <dgm:spPr/>
    </dgm:pt>
    <dgm:pt modelId="{B49B4F3B-4515-4737-AD94-F65F12EF0CBA}" type="pres">
      <dgm:prSet presAssocID="{4261E55F-4129-4B50-85EF-FF2DD37FAC9B}" presName="parentText" presStyleLbl="node1" presStyleIdx="1" presStyleCnt="8">
        <dgm:presLayoutVars>
          <dgm:chMax val="0"/>
          <dgm:bulletEnabled val="1"/>
        </dgm:presLayoutVars>
      </dgm:prSet>
      <dgm:spPr/>
    </dgm:pt>
    <dgm:pt modelId="{2E82CC6F-1618-4AE5-92F4-3CABB4D19255}" type="pres">
      <dgm:prSet presAssocID="{212CBDA4-D439-44AD-9618-C8BF57A89E1D}" presName="spacer" presStyleCnt="0"/>
      <dgm:spPr/>
    </dgm:pt>
    <dgm:pt modelId="{345964F7-5C5C-4634-AEEB-30AF8B6BAA01}" type="pres">
      <dgm:prSet presAssocID="{81DF6490-EF47-4688-8600-226A69A870F1}" presName="parentText" presStyleLbl="node1" presStyleIdx="2" presStyleCnt="8" custLinFactNeighborX="649">
        <dgm:presLayoutVars>
          <dgm:chMax val="0"/>
          <dgm:bulletEnabled val="1"/>
        </dgm:presLayoutVars>
      </dgm:prSet>
      <dgm:spPr/>
    </dgm:pt>
    <dgm:pt modelId="{E9DC5A4D-EED6-4F03-9B1C-6792290B16C3}" type="pres">
      <dgm:prSet presAssocID="{440FC8B9-AECD-447D-9CF4-EE70ADF8A30C}" presName="spacer" presStyleCnt="0"/>
      <dgm:spPr/>
    </dgm:pt>
    <dgm:pt modelId="{8AF54562-E56F-4291-BCF6-79385F5F4AE6}" type="pres">
      <dgm:prSet presAssocID="{5900AEEC-40B7-46BF-8A94-8CBCCCAE699D}" presName="parentText" presStyleLbl="node1" presStyleIdx="3" presStyleCnt="8">
        <dgm:presLayoutVars>
          <dgm:chMax val="0"/>
          <dgm:bulletEnabled val="1"/>
        </dgm:presLayoutVars>
      </dgm:prSet>
      <dgm:spPr/>
    </dgm:pt>
    <dgm:pt modelId="{ACE2B2D8-DB70-47E2-BBC7-CDC234607CFA}" type="pres">
      <dgm:prSet presAssocID="{2BFC27A0-C97F-4894-A1A1-D705B1978B36}" presName="spacer" presStyleCnt="0"/>
      <dgm:spPr/>
    </dgm:pt>
    <dgm:pt modelId="{860BBFE7-8F43-4467-B870-F05FEFDDBD91}" type="pres">
      <dgm:prSet presAssocID="{C6345064-F680-48BB-8920-AF0D3454F5A5}" presName="parentText" presStyleLbl="node1" presStyleIdx="4" presStyleCnt="8">
        <dgm:presLayoutVars>
          <dgm:chMax val="0"/>
          <dgm:bulletEnabled val="1"/>
        </dgm:presLayoutVars>
      </dgm:prSet>
      <dgm:spPr/>
    </dgm:pt>
    <dgm:pt modelId="{3D1D1D4F-AE85-4FA2-896A-275B5CADC076}" type="pres">
      <dgm:prSet presAssocID="{9F7C2CC5-C35F-4489-A9F7-C2665C42335F}" presName="spacer" presStyleCnt="0"/>
      <dgm:spPr/>
    </dgm:pt>
    <dgm:pt modelId="{6C6A9D77-D073-4B2D-827B-536B6D41C77C}" type="pres">
      <dgm:prSet presAssocID="{085F6A22-F0E4-452A-A745-C45645494166}" presName="parentText" presStyleLbl="node1" presStyleIdx="5" presStyleCnt="8">
        <dgm:presLayoutVars>
          <dgm:chMax val="0"/>
          <dgm:bulletEnabled val="1"/>
        </dgm:presLayoutVars>
      </dgm:prSet>
      <dgm:spPr/>
    </dgm:pt>
    <dgm:pt modelId="{D8703DA8-10D2-4B96-A2AC-C5680619A0AB}" type="pres">
      <dgm:prSet presAssocID="{5DB7A47D-AB15-421D-8C6B-189812604A52}" presName="spacer" presStyleCnt="0"/>
      <dgm:spPr/>
    </dgm:pt>
    <dgm:pt modelId="{8B330136-15C2-40A1-8D1D-83C33F0208F9}" type="pres">
      <dgm:prSet presAssocID="{9BDAC6AE-B928-4C46-A846-1AF7CE5AF1B8}" presName="parentText" presStyleLbl="node1" presStyleIdx="6" presStyleCnt="8">
        <dgm:presLayoutVars>
          <dgm:chMax val="0"/>
          <dgm:bulletEnabled val="1"/>
        </dgm:presLayoutVars>
      </dgm:prSet>
      <dgm:spPr/>
    </dgm:pt>
    <dgm:pt modelId="{2D18239E-AD89-4BB9-BBD1-A1A68CF5A1D0}" type="pres">
      <dgm:prSet presAssocID="{2EAE0129-211E-4DD1-86FF-625E92670147}" presName="spacer" presStyleCnt="0"/>
      <dgm:spPr/>
    </dgm:pt>
    <dgm:pt modelId="{092751B2-E0DC-459D-822D-7044E2A537F8}" type="pres">
      <dgm:prSet presAssocID="{734F7D2B-1904-405D-A2E3-A3EAB2D6EA29}" presName="parentText" presStyleLbl="node1" presStyleIdx="7" presStyleCnt="8">
        <dgm:presLayoutVars>
          <dgm:chMax val="0"/>
          <dgm:bulletEnabled val="1"/>
        </dgm:presLayoutVars>
      </dgm:prSet>
      <dgm:spPr/>
    </dgm:pt>
  </dgm:ptLst>
  <dgm:cxnLst>
    <dgm:cxn modelId="{3172C313-6F0B-48AA-91C7-03FC676B499E}" srcId="{D7E1154A-1661-4D2A-BEA7-19EA0E46F33E}" destId="{5900AEEC-40B7-46BF-8A94-8CBCCCAE699D}" srcOrd="3" destOrd="0" parTransId="{109DEE79-5DD4-4543-A8ED-907D84DC6252}" sibTransId="{2BFC27A0-C97F-4894-A1A1-D705B1978B36}"/>
    <dgm:cxn modelId="{6F295916-9CB6-495A-9EA1-0F61338E772B}" type="presOf" srcId="{734F7D2B-1904-405D-A2E3-A3EAB2D6EA29}" destId="{092751B2-E0DC-459D-822D-7044E2A537F8}" srcOrd="0" destOrd="0" presId="urn:microsoft.com/office/officeart/2005/8/layout/vList2"/>
    <dgm:cxn modelId="{B4CCDB16-6D0A-412A-958A-269F8088BAC8}" type="presOf" srcId="{81DF6490-EF47-4688-8600-226A69A870F1}" destId="{345964F7-5C5C-4634-AEEB-30AF8B6BAA01}" srcOrd="0" destOrd="0" presId="urn:microsoft.com/office/officeart/2005/8/layout/vList2"/>
    <dgm:cxn modelId="{3E4F962C-19FB-437D-9AF1-B09DBA1D2727}" srcId="{D7E1154A-1661-4D2A-BEA7-19EA0E46F33E}" destId="{DF964C6B-ED0E-4D8B-B44F-D082F1F621CB}" srcOrd="0" destOrd="0" parTransId="{0549FE59-85B9-4ACA-9A40-C153B1C9412C}" sibTransId="{24767C73-39F0-48CD-9809-E95FE9625949}"/>
    <dgm:cxn modelId="{7D39CD39-C5A6-4759-B96B-AC3362BAD626}" type="presOf" srcId="{DF964C6B-ED0E-4D8B-B44F-D082F1F621CB}" destId="{0A461FAE-916F-472D-BA14-3E29F712896B}" srcOrd="0" destOrd="0" presId="urn:microsoft.com/office/officeart/2005/8/layout/vList2"/>
    <dgm:cxn modelId="{7967FF5F-806C-40E3-8300-FC5DA24F704B}" type="presOf" srcId="{5900AEEC-40B7-46BF-8A94-8CBCCCAE699D}" destId="{8AF54562-E56F-4291-BCF6-79385F5F4AE6}" srcOrd="0" destOrd="0" presId="urn:microsoft.com/office/officeart/2005/8/layout/vList2"/>
    <dgm:cxn modelId="{34DE2160-08C3-4AB0-B192-2150407390C9}" type="presOf" srcId="{085F6A22-F0E4-452A-A745-C45645494166}" destId="{6C6A9D77-D073-4B2D-827B-536B6D41C77C}" srcOrd="0" destOrd="0" presId="urn:microsoft.com/office/officeart/2005/8/layout/vList2"/>
    <dgm:cxn modelId="{641EDD65-D7C4-4822-BEC1-E87806CABBC6}" srcId="{D7E1154A-1661-4D2A-BEA7-19EA0E46F33E}" destId="{085F6A22-F0E4-452A-A745-C45645494166}" srcOrd="5" destOrd="0" parTransId="{D0BAC10F-1F4C-4BB6-BCBE-2CC1847EFCA9}" sibTransId="{5DB7A47D-AB15-421D-8C6B-189812604A52}"/>
    <dgm:cxn modelId="{CA5FED53-0782-43CA-9C72-DC9D282C2722}" srcId="{D7E1154A-1661-4D2A-BEA7-19EA0E46F33E}" destId="{734F7D2B-1904-405D-A2E3-A3EAB2D6EA29}" srcOrd="7" destOrd="0" parTransId="{EB764207-617D-47F9-9087-FD8DA3F82B53}" sibTransId="{7723B372-7587-467C-A752-8A271A3AF483}"/>
    <dgm:cxn modelId="{78A7CB55-A405-412E-A520-D2C64C5E4DD7}" srcId="{D7E1154A-1661-4D2A-BEA7-19EA0E46F33E}" destId="{81DF6490-EF47-4688-8600-226A69A870F1}" srcOrd="2" destOrd="0" parTransId="{02E1E370-9FBF-40C8-8189-43BD142E0AB4}" sibTransId="{440FC8B9-AECD-447D-9CF4-EE70ADF8A30C}"/>
    <dgm:cxn modelId="{F9F1E158-4220-469E-94AA-A029BE0D318B}" srcId="{D7E1154A-1661-4D2A-BEA7-19EA0E46F33E}" destId="{9BDAC6AE-B928-4C46-A846-1AF7CE5AF1B8}" srcOrd="6" destOrd="0" parTransId="{C3B17EA2-9B52-49B7-880F-9A4F46E79A55}" sibTransId="{2EAE0129-211E-4DD1-86FF-625E92670147}"/>
    <dgm:cxn modelId="{C97A1FB8-D94A-4A1C-AFAE-F860016EAAA6}" type="presOf" srcId="{4261E55F-4129-4B50-85EF-FF2DD37FAC9B}" destId="{B49B4F3B-4515-4737-AD94-F65F12EF0CBA}" srcOrd="0" destOrd="0" presId="urn:microsoft.com/office/officeart/2005/8/layout/vList2"/>
    <dgm:cxn modelId="{6A30ACD0-7ABC-481D-9D2E-F629CC7A342F}" srcId="{D7E1154A-1661-4D2A-BEA7-19EA0E46F33E}" destId="{C6345064-F680-48BB-8920-AF0D3454F5A5}" srcOrd="4" destOrd="0" parTransId="{A8126085-0C15-44E0-9421-9C33760262B4}" sibTransId="{9F7C2CC5-C35F-4489-A9F7-C2665C42335F}"/>
    <dgm:cxn modelId="{4FFBFADD-D7B1-4B96-8773-C8CBE5EADBDC}" srcId="{D7E1154A-1661-4D2A-BEA7-19EA0E46F33E}" destId="{4261E55F-4129-4B50-85EF-FF2DD37FAC9B}" srcOrd="1" destOrd="0" parTransId="{8D17C6D1-8BCF-4B8B-92AC-86FD274D75E0}" sibTransId="{212CBDA4-D439-44AD-9618-C8BF57A89E1D}"/>
    <dgm:cxn modelId="{631791EB-8F5A-4FEF-B57D-CDB14069E914}" type="presOf" srcId="{C6345064-F680-48BB-8920-AF0D3454F5A5}" destId="{860BBFE7-8F43-4467-B870-F05FEFDDBD91}" srcOrd="0" destOrd="0" presId="urn:microsoft.com/office/officeart/2005/8/layout/vList2"/>
    <dgm:cxn modelId="{E4961EF6-0B23-48DF-BDFA-B65729FCA7F3}" type="presOf" srcId="{9BDAC6AE-B928-4C46-A846-1AF7CE5AF1B8}" destId="{8B330136-15C2-40A1-8D1D-83C33F0208F9}" srcOrd="0" destOrd="0" presId="urn:microsoft.com/office/officeart/2005/8/layout/vList2"/>
    <dgm:cxn modelId="{14310DFD-BBC4-437B-81B8-9DD9132EE226}" type="presOf" srcId="{D7E1154A-1661-4D2A-BEA7-19EA0E46F33E}" destId="{2C781427-3DE5-4D71-B5F5-9433572E7F79}" srcOrd="0" destOrd="0" presId="urn:microsoft.com/office/officeart/2005/8/layout/vList2"/>
    <dgm:cxn modelId="{6D28853A-A0B4-4D7F-86AE-97856ECE0CB5}" type="presParOf" srcId="{2C781427-3DE5-4D71-B5F5-9433572E7F79}" destId="{0A461FAE-916F-472D-BA14-3E29F712896B}" srcOrd="0" destOrd="0" presId="urn:microsoft.com/office/officeart/2005/8/layout/vList2"/>
    <dgm:cxn modelId="{13FE66B0-E323-46B6-BD02-0750E6A0A1C1}" type="presParOf" srcId="{2C781427-3DE5-4D71-B5F5-9433572E7F79}" destId="{9E8153E1-7421-4328-9F2B-A25504C8881C}" srcOrd="1" destOrd="0" presId="urn:microsoft.com/office/officeart/2005/8/layout/vList2"/>
    <dgm:cxn modelId="{29A518A8-4608-4900-89E4-CDB9A1EAFF27}" type="presParOf" srcId="{2C781427-3DE5-4D71-B5F5-9433572E7F79}" destId="{B49B4F3B-4515-4737-AD94-F65F12EF0CBA}" srcOrd="2" destOrd="0" presId="urn:microsoft.com/office/officeart/2005/8/layout/vList2"/>
    <dgm:cxn modelId="{18FA7BBB-4D43-4D38-AD77-FD052FD978DA}" type="presParOf" srcId="{2C781427-3DE5-4D71-B5F5-9433572E7F79}" destId="{2E82CC6F-1618-4AE5-92F4-3CABB4D19255}" srcOrd="3" destOrd="0" presId="urn:microsoft.com/office/officeart/2005/8/layout/vList2"/>
    <dgm:cxn modelId="{03823511-0B72-4689-ADD4-CF9DE19951A2}" type="presParOf" srcId="{2C781427-3DE5-4D71-B5F5-9433572E7F79}" destId="{345964F7-5C5C-4634-AEEB-30AF8B6BAA01}" srcOrd="4" destOrd="0" presId="urn:microsoft.com/office/officeart/2005/8/layout/vList2"/>
    <dgm:cxn modelId="{6BAD52D3-30A5-4CB4-8682-3487A463941E}" type="presParOf" srcId="{2C781427-3DE5-4D71-B5F5-9433572E7F79}" destId="{E9DC5A4D-EED6-4F03-9B1C-6792290B16C3}" srcOrd="5" destOrd="0" presId="urn:microsoft.com/office/officeart/2005/8/layout/vList2"/>
    <dgm:cxn modelId="{67D60093-FF82-4316-BB7A-DE2091B048BE}" type="presParOf" srcId="{2C781427-3DE5-4D71-B5F5-9433572E7F79}" destId="{8AF54562-E56F-4291-BCF6-79385F5F4AE6}" srcOrd="6" destOrd="0" presId="urn:microsoft.com/office/officeart/2005/8/layout/vList2"/>
    <dgm:cxn modelId="{56728AD1-C467-4166-BB23-2AD09D097601}" type="presParOf" srcId="{2C781427-3DE5-4D71-B5F5-9433572E7F79}" destId="{ACE2B2D8-DB70-47E2-BBC7-CDC234607CFA}" srcOrd="7" destOrd="0" presId="urn:microsoft.com/office/officeart/2005/8/layout/vList2"/>
    <dgm:cxn modelId="{BCD88218-3235-455D-8F42-B2F1913C48B7}" type="presParOf" srcId="{2C781427-3DE5-4D71-B5F5-9433572E7F79}" destId="{860BBFE7-8F43-4467-B870-F05FEFDDBD91}" srcOrd="8" destOrd="0" presId="urn:microsoft.com/office/officeart/2005/8/layout/vList2"/>
    <dgm:cxn modelId="{000625C5-27C5-449F-9F6B-98C34B69A148}" type="presParOf" srcId="{2C781427-3DE5-4D71-B5F5-9433572E7F79}" destId="{3D1D1D4F-AE85-4FA2-896A-275B5CADC076}" srcOrd="9" destOrd="0" presId="urn:microsoft.com/office/officeart/2005/8/layout/vList2"/>
    <dgm:cxn modelId="{43F6DB81-AE5B-45E8-AA46-73014C15E04B}" type="presParOf" srcId="{2C781427-3DE5-4D71-B5F5-9433572E7F79}" destId="{6C6A9D77-D073-4B2D-827B-536B6D41C77C}" srcOrd="10" destOrd="0" presId="urn:microsoft.com/office/officeart/2005/8/layout/vList2"/>
    <dgm:cxn modelId="{BB348856-A776-4A38-BCF3-A1D3581EFCE9}" type="presParOf" srcId="{2C781427-3DE5-4D71-B5F5-9433572E7F79}" destId="{D8703DA8-10D2-4B96-A2AC-C5680619A0AB}" srcOrd="11" destOrd="0" presId="urn:microsoft.com/office/officeart/2005/8/layout/vList2"/>
    <dgm:cxn modelId="{7BD64F13-5F2F-4863-9334-2C61C9209C2F}" type="presParOf" srcId="{2C781427-3DE5-4D71-B5F5-9433572E7F79}" destId="{8B330136-15C2-40A1-8D1D-83C33F0208F9}" srcOrd="12" destOrd="0" presId="urn:microsoft.com/office/officeart/2005/8/layout/vList2"/>
    <dgm:cxn modelId="{A87555D3-8D93-4880-8E00-79BB4DF0D8C4}" type="presParOf" srcId="{2C781427-3DE5-4D71-B5F5-9433572E7F79}" destId="{2D18239E-AD89-4BB9-BBD1-A1A68CF5A1D0}" srcOrd="13" destOrd="0" presId="urn:microsoft.com/office/officeart/2005/8/layout/vList2"/>
    <dgm:cxn modelId="{E6F27752-CE7A-49B5-A6D4-7A2C0D7A5C90}" type="presParOf" srcId="{2C781427-3DE5-4D71-B5F5-9433572E7F79}" destId="{092751B2-E0DC-459D-822D-7044E2A537F8}"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FB1517-F2D6-402F-AD68-05815BFD6C6F}"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0EEC1108-CFD8-4EDA-A9DF-9697125C484B}">
      <dgm:prSet custT="1"/>
      <dgm:spPr/>
      <dgm:t>
        <a:bodyPr/>
        <a:lstStyle/>
        <a:p>
          <a:pPr algn="ctr"/>
          <a:r>
            <a:rPr lang="en-GB" sz="1800" dirty="0">
              <a:latin typeface="+mn-lt"/>
              <a:cs typeface="Arial" panose="020B0604020202020204" pitchFamily="34" charset="0"/>
            </a:rPr>
            <a:t>Some foods have higher fluid content for example fruits such as melon, yoghurts, soup, milk added to cereal and can help contribute towards fluid intake </a:t>
          </a:r>
          <a:endParaRPr lang="en-US" sz="1800" dirty="0">
            <a:latin typeface="+mn-lt"/>
            <a:cs typeface="Arial" panose="020B0604020202020204" pitchFamily="34" charset="0"/>
          </a:endParaRPr>
        </a:p>
      </dgm:t>
    </dgm:pt>
    <dgm:pt modelId="{E0A62668-BDA7-413A-862A-EE16B2CDD5A1}" type="parTrans" cxnId="{B7809845-E7C0-4121-B11B-AB64873C35C1}">
      <dgm:prSet/>
      <dgm:spPr/>
      <dgm:t>
        <a:bodyPr/>
        <a:lstStyle/>
        <a:p>
          <a:endParaRPr lang="en-US"/>
        </a:p>
      </dgm:t>
    </dgm:pt>
    <dgm:pt modelId="{5DC021B0-0536-4D5A-8253-81935955F5DF}" type="sibTrans" cxnId="{B7809845-E7C0-4121-B11B-AB64873C35C1}">
      <dgm:prSet/>
      <dgm:spPr/>
      <dgm:t>
        <a:bodyPr/>
        <a:lstStyle/>
        <a:p>
          <a:endParaRPr lang="en-US"/>
        </a:p>
      </dgm:t>
    </dgm:pt>
    <dgm:pt modelId="{030E8D88-93A4-4E48-AA7B-584574BCFA60}">
      <dgm:prSet custT="1"/>
      <dgm:spPr/>
      <dgm:t>
        <a:bodyPr/>
        <a:lstStyle/>
        <a:p>
          <a:pPr algn="ctr"/>
          <a:r>
            <a:rPr lang="en-GB" sz="1800" i="0" dirty="0">
              <a:latin typeface="+mn-lt"/>
              <a:cs typeface="Arial" panose="020B0604020202020204" pitchFamily="34" charset="0"/>
            </a:rPr>
            <a:t>Please </a:t>
          </a:r>
          <a:r>
            <a:rPr lang="en-GB" sz="1800" i="0" dirty="0">
              <a:latin typeface="+mn-lt"/>
              <a:cs typeface="Arial" panose="020B0604020202020204" pitchFamily="34" charset="0"/>
              <a:hlinkClick xmlns:r="http://schemas.openxmlformats.org/officeDocument/2006/relationships" r:id="rId1"/>
            </a:rPr>
            <a:t>click here </a:t>
          </a:r>
          <a:r>
            <a:rPr lang="en-GB" sz="1800" i="0" dirty="0">
              <a:latin typeface="+mn-lt"/>
              <a:cs typeface="Arial" panose="020B0604020202020204" pitchFamily="34" charset="0"/>
            </a:rPr>
            <a:t>for more information on the ideal colour for urine</a:t>
          </a:r>
          <a:endParaRPr lang="en-US" sz="1800" i="0" dirty="0">
            <a:latin typeface="+mn-lt"/>
            <a:cs typeface="Arial" panose="020B0604020202020204" pitchFamily="34" charset="0"/>
          </a:endParaRPr>
        </a:p>
      </dgm:t>
    </dgm:pt>
    <dgm:pt modelId="{9AEB344D-DAB7-4DBC-9C51-205DC8B1670F}" type="parTrans" cxnId="{03F0EE59-D3FF-4AF5-A2BF-11CB47293AE8}">
      <dgm:prSet/>
      <dgm:spPr/>
      <dgm:t>
        <a:bodyPr/>
        <a:lstStyle/>
        <a:p>
          <a:endParaRPr lang="en-GB"/>
        </a:p>
      </dgm:t>
    </dgm:pt>
    <dgm:pt modelId="{692A4705-E80D-4D74-A356-BF179A74877B}" type="sibTrans" cxnId="{03F0EE59-D3FF-4AF5-A2BF-11CB47293AE8}">
      <dgm:prSet/>
      <dgm:spPr/>
      <dgm:t>
        <a:bodyPr/>
        <a:lstStyle/>
        <a:p>
          <a:endParaRPr lang="en-GB"/>
        </a:p>
      </dgm:t>
    </dgm:pt>
    <dgm:pt modelId="{74447476-6750-4480-8045-6CB1AA8AF6B5}">
      <dgm:prSet custT="1"/>
      <dgm:spPr/>
      <dgm:t>
        <a:bodyPr/>
        <a:lstStyle/>
        <a:p>
          <a:pPr algn="ctr"/>
          <a:r>
            <a:rPr lang="en-GB" sz="1800" dirty="0">
              <a:latin typeface="+mn-lt"/>
            </a:rPr>
            <a:t>As a general rule older women need to drink at least 1,600ml fluid per day and older men need at least 2,000ml fluid per day</a:t>
          </a:r>
          <a:endParaRPr lang="en-US" sz="1800" dirty="0">
            <a:latin typeface="+mn-lt"/>
            <a:cs typeface="Arial" panose="020B0604020202020204" pitchFamily="34" charset="0"/>
          </a:endParaRPr>
        </a:p>
      </dgm:t>
    </dgm:pt>
    <dgm:pt modelId="{DE5713D4-091F-482A-9242-7CBB67652026}" type="parTrans" cxnId="{772E58EE-20D0-4990-8130-7EEFB439E94E}">
      <dgm:prSet/>
      <dgm:spPr/>
      <dgm:t>
        <a:bodyPr/>
        <a:lstStyle/>
        <a:p>
          <a:endParaRPr lang="en-GB"/>
        </a:p>
      </dgm:t>
    </dgm:pt>
    <dgm:pt modelId="{990E73E3-C48C-46FF-844D-7CC3990BD6D1}" type="sibTrans" cxnId="{772E58EE-20D0-4990-8130-7EEFB439E94E}">
      <dgm:prSet/>
      <dgm:spPr/>
      <dgm:t>
        <a:bodyPr/>
        <a:lstStyle/>
        <a:p>
          <a:endParaRPr lang="en-GB"/>
        </a:p>
      </dgm:t>
    </dgm:pt>
    <dgm:pt modelId="{7057F575-9391-4F4A-BD06-2588D5EB0409}" type="pres">
      <dgm:prSet presAssocID="{99FB1517-F2D6-402F-AD68-05815BFD6C6F}" presName="linear" presStyleCnt="0">
        <dgm:presLayoutVars>
          <dgm:animLvl val="lvl"/>
          <dgm:resizeHandles val="exact"/>
        </dgm:presLayoutVars>
      </dgm:prSet>
      <dgm:spPr/>
    </dgm:pt>
    <dgm:pt modelId="{41CC6643-4286-4A57-8F8B-389EE7EC3979}" type="pres">
      <dgm:prSet presAssocID="{74447476-6750-4480-8045-6CB1AA8AF6B5}" presName="parentText" presStyleLbl="node1" presStyleIdx="0" presStyleCnt="3">
        <dgm:presLayoutVars>
          <dgm:chMax val="0"/>
          <dgm:bulletEnabled val="1"/>
        </dgm:presLayoutVars>
      </dgm:prSet>
      <dgm:spPr/>
    </dgm:pt>
    <dgm:pt modelId="{9F41F342-10B2-4D4E-A521-FA0AA05ACC7E}" type="pres">
      <dgm:prSet presAssocID="{990E73E3-C48C-46FF-844D-7CC3990BD6D1}" presName="spacer" presStyleCnt="0"/>
      <dgm:spPr/>
    </dgm:pt>
    <dgm:pt modelId="{6CA6A379-605A-4973-80A7-C6E163582E8C}" type="pres">
      <dgm:prSet presAssocID="{0EEC1108-CFD8-4EDA-A9DF-9697125C484B}" presName="parentText" presStyleLbl="node1" presStyleIdx="1" presStyleCnt="3">
        <dgm:presLayoutVars>
          <dgm:chMax val="0"/>
          <dgm:bulletEnabled val="1"/>
        </dgm:presLayoutVars>
      </dgm:prSet>
      <dgm:spPr/>
    </dgm:pt>
    <dgm:pt modelId="{18E2888B-3775-4F89-8C34-15E540966A12}" type="pres">
      <dgm:prSet presAssocID="{5DC021B0-0536-4D5A-8253-81935955F5DF}" presName="spacer" presStyleCnt="0"/>
      <dgm:spPr/>
    </dgm:pt>
    <dgm:pt modelId="{EDEA2FEF-FDA3-4F36-BF72-56D5CC0FBFCF}" type="pres">
      <dgm:prSet presAssocID="{030E8D88-93A4-4E48-AA7B-584574BCFA60}" presName="parentText" presStyleLbl="node1" presStyleIdx="2" presStyleCnt="3">
        <dgm:presLayoutVars>
          <dgm:chMax val="0"/>
          <dgm:bulletEnabled val="1"/>
        </dgm:presLayoutVars>
      </dgm:prSet>
      <dgm:spPr/>
    </dgm:pt>
  </dgm:ptLst>
  <dgm:cxnLst>
    <dgm:cxn modelId="{B7809845-E7C0-4121-B11B-AB64873C35C1}" srcId="{99FB1517-F2D6-402F-AD68-05815BFD6C6F}" destId="{0EEC1108-CFD8-4EDA-A9DF-9697125C484B}" srcOrd="1" destOrd="0" parTransId="{E0A62668-BDA7-413A-862A-EE16B2CDD5A1}" sibTransId="{5DC021B0-0536-4D5A-8253-81935955F5DF}"/>
    <dgm:cxn modelId="{4923CF71-D8AA-443A-99F5-8F388A7A80D0}" type="presOf" srcId="{99FB1517-F2D6-402F-AD68-05815BFD6C6F}" destId="{7057F575-9391-4F4A-BD06-2588D5EB0409}" srcOrd="0" destOrd="0" presId="urn:microsoft.com/office/officeart/2005/8/layout/vList2"/>
    <dgm:cxn modelId="{03F0EE59-D3FF-4AF5-A2BF-11CB47293AE8}" srcId="{99FB1517-F2D6-402F-AD68-05815BFD6C6F}" destId="{030E8D88-93A4-4E48-AA7B-584574BCFA60}" srcOrd="2" destOrd="0" parTransId="{9AEB344D-DAB7-4DBC-9C51-205DC8B1670F}" sibTransId="{692A4705-E80D-4D74-A356-BF179A74877B}"/>
    <dgm:cxn modelId="{B5FF588A-9AA8-4E0B-B96C-60E4355E9CDB}" type="presOf" srcId="{030E8D88-93A4-4E48-AA7B-584574BCFA60}" destId="{EDEA2FEF-FDA3-4F36-BF72-56D5CC0FBFCF}" srcOrd="0" destOrd="0" presId="urn:microsoft.com/office/officeart/2005/8/layout/vList2"/>
    <dgm:cxn modelId="{CE2BE5BD-D74E-4E7A-8C0D-D0657D4999B6}" type="presOf" srcId="{0EEC1108-CFD8-4EDA-A9DF-9697125C484B}" destId="{6CA6A379-605A-4973-80A7-C6E163582E8C}" srcOrd="0" destOrd="0" presId="urn:microsoft.com/office/officeart/2005/8/layout/vList2"/>
    <dgm:cxn modelId="{772E58EE-20D0-4990-8130-7EEFB439E94E}" srcId="{99FB1517-F2D6-402F-AD68-05815BFD6C6F}" destId="{74447476-6750-4480-8045-6CB1AA8AF6B5}" srcOrd="0" destOrd="0" parTransId="{DE5713D4-091F-482A-9242-7CBB67652026}" sibTransId="{990E73E3-C48C-46FF-844D-7CC3990BD6D1}"/>
    <dgm:cxn modelId="{A3AC24FF-4D3C-4768-A858-5E3DA1E71475}" type="presOf" srcId="{74447476-6750-4480-8045-6CB1AA8AF6B5}" destId="{41CC6643-4286-4A57-8F8B-389EE7EC3979}" srcOrd="0" destOrd="0" presId="urn:microsoft.com/office/officeart/2005/8/layout/vList2"/>
    <dgm:cxn modelId="{F01BDB5B-2F4C-4DD9-85BD-19BF5E99ACE1}" type="presParOf" srcId="{7057F575-9391-4F4A-BD06-2588D5EB0409}" destId="{41CC6643-4286-4A57-8F8B-389EE7EC3979}" srcOrd="0" destOrd="0" presId="urn:microsoft.com/office/officeart/2005/8/layout/vList2"/>
    <dgm:cxn modelId="{13155E9A-B659-4321-BAAD-29C00EB42BF2}" type="presParOf" srcId="{7057F575-9391-4F4A-BD06-2588D5EB0409}" destId="{9F41F342-10B2-4D4E-A521-FA0AA05ACC7E}" srcOrd="1" destOrd="0" presId="urn:microsoft.com/office/officeart/2005/8/layout/vList2"/>
    <dgm:cxn modelId="{0A8EB6B0-2B49-4848-A28A-472EE0F80035}" type="presParOf" srcId="{7057F575-9391-4F4A-BD06-2588D5EB0409}" destId="{6CA6A379-605A-4973-80A7-C6E163582E8C}" srcOrd="2" destOrd="0" presId="urn:microsoft.com/office/officeart/2005/8/layout/vList2"/>
    <dgm:cxn modelId="{CBC6DEAA-F4ED-4F05-95B7-F825B9E1D790}" type="presParOf" srcId="{7057F575-9391-4F4A-BD06-2588D5EB0409}" destId="{18E2888B-3775-4F89-8C34-15E540966A12}" srcOrd="3" destOrd="0" presId="urn:microsoft.com/office/officeart/2005/8/layout/vList2"/>
    <dgm:cxn modelId="{28A1B9CE-3E29-4C51-A904-A11608832EA0}" type="presParOf" srcId="{7057F575-9391-4F4A-BD06-2588D5EB0409}" destId="{EDEA2FEF-FDA3-4F36-BF72-56D5CC0FBFC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8922E8-3CD5-4BA6-B289-17EB4437A1DC}"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GB"/>
        </a:p>
      </dgm:t>
    </dgm:pt>
    <dgm:pt modelId="{F869F1AD-8F57-4D09-BDA8-F09865095D8F}">
      <dgm:prSet phldrT="[Text]" custT="1"/>
      <dgm:spPr/>
      <dgm:t>
        <a:bodyPr/>
        <a:lstStyle/>
        <a:p>
          <a:pPr algn="ctr"/>
          <a:r>
            <a:rPr lang="en-GB" sz="4000" b="1" dirty="0">
              <a:latin typeface="+mn-lt"/>
              <a:cs typeface="Arial" panose="020B0604020202020204" pitchFamily="34" charset="0"/>
            </a:rPr>
            <a:t>Sources of fluids</a:t>
          </a:r>
        </a:p>
      </dgm:t>
    </dgm:pt>
    <dgm:pt modelId="{77C134B8-3408-498F-B1B2-FD72FB48305E}" type="parTrans" cxnId="{00C9AACC-DA26-48D1-9976-ED8EF0A0A3A4}">
      <dgm:prSet/>
      <dgm:spPr/>
      <dgm:t>
        <a:bodyPr/>
        <a:lstStyle/>
        <a:p>
          <a:endParaRPr lang="en-GB"/>
        </a:p>
      </dgm:t>
    </dgm:pt>
    <dgm:pt modelId="{68F1EDDA-2E01-4001-985A-309ED82A9D59}" type="sibTrans" cxnId="{00C9AACC-DA26-48D1-9976-ED8EF0A0A3A4}">
      <dgm:prSet/>
      <dgm:spPr/>
      <dgm:t>
        <a:bodyPr/>
        <a:lstStyle/>
        <a:p>
          <a:endParaRPr lang="en-GB"/>
        </a:p>
      </dgm:t>
    </dgm:pt>
    <dgm:pt modelId="{C6D083E6-BEFF-4B99-9DD2-C8F703843211}">
      <dgm:prSet phldrT="[Text]"/>
      <dgm:spPr/>
      <dgm:t>
        <a:bodyPr/>
        <a:lstStyle/>
        <a:p>
          <a:pPr algn="l"/>
          <a:r>
            <a:rPr lang="en-GB" altLang="en-US" dirty="0">
              <a:latin typeface="+mn-lt"/>
              <a:cs typeface="Arial" panose="020B0604020202020204" pitchFamily="34" charset="0"/>
            </a:rPr>
            <a:t>80</a:t>
          </a:r>
          <a:r>
            <a:rPr lang="en-GB" altLang="en-US" dirty="0">
              <a:solidFill>
                <a:schemeClr val="tx1"/>
              </a:solidFill>
              <a:latin typeface="+mn-lt"/>
              <a:cs typeface="Arial" panose="020B0604020202020204" pitchFamily="34" charset="0"/>
            </a:rPr>
            <a:t>% of water comes from drinks, 20% is in food</a:t>
          </a:r>
          <a:endParaRPr lang="en-GB" dirty="0">
            <a:solidFill>
              <a:schemeClr val="tx1"/>
            </a:solidFill>
            <a:latin typeface="+mn-lt"/>
          </a:endParaRPr>
        </a:p>
      </dgm:t>
    </dgm:pt>
    <dgm:pt modelId="{BABCE28A-9BC8-4EBA-A86D-C8E1CB8AFC53}" type="parTrans" cxnId="{5421E46F-A361-45D9-B596-D5A0D5F9C438}">
      <dgm:prSet/>
      <dgm:spPr/>
      <dgm:t>
        <a:bodyPr/>
        <a:lstStyle/>
        <a:p>
          <a:endParaRPr lang="en-GB"/>
        </a:p>
      </dgm:t>
    </dgm:pt>
    <dgm:pt modelId="{5D3CEB29-A67A-4DB0-9CCA-4D681099664C}" type="sibTrans" cxnId="{5421E46F-A361-45D9-B596-D5A0D5F9C438}">
      <dgm:prSet/>
      <dgm:spPr/>
      <dgm:t>
        <a:bodyPr/>
        <a:lstStyle/>
        <a:p>
          <a:endParaRPr lang="en-GB"/>
        </a:p>
      </dgm:t>
    </dgm:pt>
    <dgm:pt modelId="{E1195BFB-21B5-4CEF-9657-B617C210060A}">
      <dgm:prSet/>
      <dgm:spPr/>
      <dgm:t>
        <a:bodyPr/>
        <a:lstStyle/>
        <a:p>
          <a:pPr algn="l"/>
          <a:r>
            <a:rPr lang="en-GB" altLang="en-US" dirty="0">
              <a:latin typeface="+mn-lt"/>
              <a:cs typeface="Arial" panose="020B0604020202020204" pitchFamily="34" charset="0"/>
            </a:rPr>
            <a:t>Sauces, soup, gravy, milky puddings, custard, yoghurts, fruits and vegetables</a:t>
          </a:r>
        </a:p>
      </dgm:t>
    </dgm:pt>
    <dgm:pt modelId="{97110764-91AC-4CDD-9BC4-03A50FABF8BF}" type="parTrans" cxnId="{30896B5B-1423-4776-ACBD-643051BBD1E9}">
      <dgm:prSet/>
      <dgm:spPr/>
      <dgm:t>
        <a:bodyPr/>
        <a:lstStyle/>
        <a:p>
          <a:endParaRPr lang="en-GB"/>
        </a:p>
      </dgm:t>
    </dgm:pt>
    <dgm:pt modelId="{5ED01879-B8A1-4859-9EF3-6456D170670C}" type="sibTrans" cxnId="{30896B5B-1423-4776-ACBD-643051BBD1E9}">
      <dgm:prSet/>
      <dgm:spPr/>
      <dgm:t>
        <a:bodyPr/>
        <a:lstStyle/>
        <a:p>
          <a:endParaRPr lang="en-GB"/>
        </a:p>
      </dgm:t>
    </dgm:pt>
    <dgm:pt modelId="{9155549E-EEF0-43E7-9876-C9988D0D5CB7}">
      <dgm:prSet phldrT="[Text]"/>
      <dgm:spPr/>
      <dgm:t>
        <a:bodyPr/>
        <a:lstStyle/>
        <a:p>
          <a:pPr algn="l"/>
          <a:r>
            <a:rPr lang="en-GB" dirty="0">
              <a:solidFill>
                <a:schemeClr val="tx1"/>
              </a:solidFill>
              <a:latin typeface="+mn-lt"/>
            </a:rPr>
            <a:t>All fluids count towards meeting hydration needs including drinks containing caffeine and low alcohol drinks up to 4% alcohol by volume (ABV) (within recommended limits)</a:t>
          </a:r>
        </a:p>
      </dgm:t>
    </dgm:pt>
    <dgm:pt modelId="{9BACBF42-E38C-4C5B-86A8-CED0DA52E082}" type="parTrans" cxnId="{637BBAD5-2052-4372-B0B3-27ACEFC0C6F9}">
      <dgm:prSet/>
      <dgm:spPr/>
      <dgm:t>
        <a:bodyPr/>
        <a:lstStyle/>
        <a:p>
          <a:endParaRPr lang="en-GB"/>
        </a:p>
      </dgm:t>
    </dgm:pt>
    <dgm:pt modelId="{CA1F589A-2609-4594-8A1C-D4E251AD780F}" type="sibTrans" cxnId="{637BBAD5-2052-4372-B0B3-27ACEFC0C6F9}">
      <dgm:prSet/>
      <dgm:spPr/>
      <dgm:t>
        <a:bodyPr/>
        <a:lstStyle/>
        <a:p>
          <a:endParaRPr lang="en-GB"/>
        </a:p>
      </dgm:t>
    </dgm:pt>
    <dgm:pt modelId="{27BF51C8-BEA6-46B8-A71B-5C451EB02170}">
      <dgm:prSet phldrT="[Text]"/>
      <dgm:spPr/>
      <dgm:t>
        <a:bodyPr/>
        <a:lstStyle/>
        <a:p>
          <a:pPr algn="l"/>
          <a:r>
            <a:rPr lang="en-GB" dirty="0">
              <a:solidFill>
                <a:schemeClr val="tx1"/>
              </a:solidFill>
              <a:latin typeface="+mn-lt"/>
            </a:rPr>
            <a:t>Every sip of fluid matters and residents do not have to be encouraged to only drink water if they prefer other drinks.</a:t>
          </a:r>
        </a:p>
      </dgm:t>
    </dgm:pt>
    <dgm:pt modelId="{C1AA3C98-3160-41D2-805E-91DE0D7E0692}" type="parTrans" cxnId="{A2E458A4-5F49-41D6-B827-9FD350B5B4B7}">
      <dgm:prSet/>
      <dgm:spPr/>
      <dgm:t>
        <a:bodyPr/>
        <a:lstStyle/>
        <a:p>
          <a:endParaRPr lang="en-GB"/>
        </a:p>
      </dgm:t>
    </dgm:pt>
    <dgm:pt modelId="{F6393624-50D9-4B3B-9B3B-9016A4A0B38C}" type="sibTrans" cxnId="{A2E458A4-5F49-41D6-B827-9FD350B5B4B7}">
      <dgm:prSet/>
      <dgm:spPr/>
      <dgm:t>
        <a:bodyPr/>
        <a:lstStyle/>
        <a:p>
          <a:endParaRPr lang="en-GB"/>
        </a:p>
      </dgm:t>
    </dgm:pt>
    <dgm:pt modelId="{737097B7-EBD9-4A56-B919-FEFB0A46A430}">
      <dgm:prSet phldrT="[Text]"/>
      <dgm:spPr/>
      <dgm:t>
        <a:bodyPr/>
        <a:lstStyle/>
        <a:p>
          <a:pPr algn="l"/>
          <a:r>
            <a:rPr lang="en-GB" dirty="0">
              <a:solidFill>
                <a:schemeClr val="tx1"/>
              </a:solidFill>
              <a:latin typeface="+mn-lt"/>
            </a:rPr>
            <a:t>For residents who are malnourished the focus should be on drinks which also provide nutrition e.g., whole milk, milkshakes and hot milky drinks e.g., hot chocolate, malted milk and milky coffee.</a:t>
          </a:r>
        </a:p>
      </dgm:t>
    </dgm:pt>
    <dgm:pt modelId="{68F9D611-6AEE-46AF-803B-175E5B4133C8}" type="parTrans" cxnId="{FDF4E6AA-19EE-4AF3-A903-BF7018B96DDC}">
      <dgm:prSet/>
      <dgm:spPr/>
      <dgm:t>
        <a:bodyPr/>
        <a:lstStyle/>
        <a:p>
          <a:endParaRPr lang="en-GB"/>
        </a:p>
      </dgm:t>
    </dgm:pt>
    <dgm:pt modelId="{1BB4A6F0-56CF-4397-803B-52EB5D92CAD6}" type="sibTrans" cxnId="{FDF4E6AA-19EE-4AF3-A903-BF7018B96DDC}">
      <dgm:prSet/>
      <dgm:spPr/>
      <dgm:t>
        <a:bodyPr/>
        <a:lstStyle/>
        <a:p>
          <a:endParaRPr lang="en-GB"/>
        </a:p>
      </dgm:t>
    </dgm:pt>
    <dgm:pt modelId="{ADB19B65-4B0E-4517-BC25-4372051CD2E2}" type="pres">
      <dgm:prSet presAssocID="{658922E8-3CD5-4BA6-B289-17EB4437A1DC}" presName="linear" presStyleCnt="0">
        <dgm:presLayoutVars>
          <dgm:dir/>
          <dgm:animLvl val="lvl"/>
          <dgm:resizeHandles val="exact"/>
        </dgm:presLayoutVars>
      </dgm:prSet>
      <dgm:spPr/>
    </dgm:pt>
    <dgm:pt modelId="{FEE339A6-E491-4616-8003-F16AB18AF7BA}" type="pres">
      <dgm:prSet presAssocID="{F869F1AD-8F57-4D09-BDA8-F09865095D8F}" presName="parentLin" presStyleCnt="0"/>
      <dgm:spPr/>
    </dgm:pt>
    <dgm:pt modelId="{0A5ADC46-16EB-4F4B-9042-492A39C341E3}" type="pres">
      <dgm:prSet presAssocID="{F869F1AD-8F57-4D09-BDA8-F09865095D8F}" presName="parentLeftMargin" presStyleLbl="node1" presStyleIdx="0" presStyleCnt="1"/>
      <dgm:spPr/>
    </dgm:pt>
    <dgm:pt modelId="{B1397EC4-D172-4774-B426-DFA418E137FC}" type="pres">
      <dgm:prSet presAssocID="{F869F1AD-8F57-4D09-BDA8-F09865095D8F}" presName="parentText" presStyleLbl="node1" presStyleIdx="0" presStyleCnt="1" custScaleX="129136" custScaleY="170175" custLinFactNeighborX="22037" custLinFactNeighborY="4896">
        <dgm:presLayoutVars>
          <dgm:chMax val="0"/>
          <dgm:bulletEnabled val="1"/>
        </dgm:presLayoutVars>
      </dgm:prSet>
      <dgm:spPr/>
    </dgm:pt>
    <dgm:pt modelId="{D60CDD99-D424-4E69-8070-201C0C4FDDFC}" type="pres">
      <dgm:prSet presAssocID="{F869F1AD-8F57-4D09-BDA8-F09865095D8F}" presName="negativeSpace" presStyleCnt="0"/>
      <dgm:spPr/>
    </dgm:pt>
    <dgm:pt modelId="{65EAD45E-40B8-4FE7-BCA1-C4D3FEF300A3}" type="pres">
      <dgm:prSet presAssocID="{F869F1AD-8F57-4D09-BDA8-F09865095D8F}" presName="childText" presStyleLbl="conFgAcc1" presStyleIdx="0" presStyleCnt="1">
        <dgm:presLayoutVars>
          <dgm:bulletEnabled val="1"/>
        </dgm:presLayoutVars>
      </dgm:prSet>
      <dgm:spPr/>
    </dgm:pt>
  </dgm:ptLst>
  <dgm:cxnLst>
    <dgm:cxn modelId="{30896B5B-1423-4776-ACBD-643051BBD1E9}" srcId="{F869F1AD-8F57-4D09-BDA8-F09865095D8F}" destId="{E1195BFB-21B5-4CEF-9657-B617C210060A}" srcOrd="4" destOrd="0" parTransId="{97110764-91AC-4CDD-9BC4-03A50FABF8BF}" sibTransId="{5ED01879-B8A1-4859-9EF3-6456D170670C}"/>
    <dgm:cxn modelId="{5421E46F-A361-45D9-B596-D5A0D5F9C438}" srcId="{F869F1AD-8F57-4D09-BDA8-F09865095D8F}" destId="{C6D083E6-BEFF-4B99-9DD2-C8F703843211}" srcOrd="0" destOrd="0" parTransId="{BABCE28A-9BC8-4EBA-A86D-C8E1CB8AFC53}" sibTransId="{5D3CEB29-A67A-4DB0-9CCA-4D681099664C}"/>
    <dgm:cxn modelId="{A2E458A4-5F49-41D6-B827-9FD350B5B4B7}" srcId="{F869F1AD-8F57-4D09-BDA8-F09865095D8F}" destId="{27BF51C8-BEA6-46B8-A71B-5C451EB02170}" srcOrd="1" destOrd="0" parTransId="{C1AA3C98-3160-41D2-805E-91DE0D7E0692}" sibTransId="{F6393624-50D9-4B3B-9B3B-9016A4A0B38C}"/>
    <dgm:cxn modelId="{FDF4E6AA-19EE-4AF3-A903-BF7018B96DDC}" srcId="{F869F1AD-8F57-4D09-BDA8-F09865095D8F}" destId="{737097B7-EBD9-4A56-B919-FEFB0A46A430}" srcOrd="3" destOrd="0" parTransId="{68F9D611-6AEE-46AF-803B-175E5B4133C8}" sibTransId="{1BB4A6F0-56CF-4397-803B-52EB5D92CAD6}"/>
    <dgm:cxn modelId="{689B3FB5-0560-48EF-802E-FC78111CE377}" type="presOf" srcId="{658922E8-3CD5-4BA6-B289-17EB4437A1DC}" destId="{ADB19B65-4B0E-4517-BC25-4372051CD2E2}" srcOrd="0" destOrd="0" presId="urn:microsoft.com/office/officeart/2005/8/layout/list1"/>
    <dgm:cxn modelId="{E3E96DC2-6CB4-42D2-9F05-83078D809037}" type="presOf" srcId="{F869F1AD-8F57-4D09-BDA8-F09865095D8F}" destId="{0A5ADC46-16EB-4F4B-9042-492A39C341E3}" srcOrd="0" destOrd="0" presId="urn:microsoft.com/office/officeart/2005/8/layout/list1"/>
    <dgm:cxn modelId="{00C9AACC-DA26-48D1-9976-ED8EF0A0A3A4}" srcId="{658922E8-3CD5-4BA6-B289-17EB4437A1DC}" destId="{F869F1AD-8F57-4D09-BDA8-F09865095D8F}" srcOrd="0" destOrd="0" parTransId="{77C134B8-3408-498F-B1B2-FD72FB48305E}" sibTransId="{68F1EDDA-2E01-4001-985A-309ED82A9D59}"/>
    <dgm:cxn modelId="{FCD203CD-5E3D-481C-8E22-BD2F3C8ED6C8}" type="presOf" srcId="{F869F1AD-8F57-4D09-BDA8-F09865095D8F}" destId="{B1397EC4-D172-4774-B426-DFA418E137FC}" srcOrd="1" destOrd="0" presId="urn:microsoft.com/office/officeart/2005/8/layout/list1"/>
    <dgm:cxn modelId="{637BBAD5-2052-4372-B0B3-27ACEFC0C6F9}" srcId="{F869F1AD-8F57-4D09-BDA8-F09865095D8F}" destId="{9155549E-EEF0-43E7-9876-C9988D0D5CB7}" srcOrd="2" destOrd="0" parTransId="{9BACBF42-E38C-4C5B-86A8-CED0DA52E082}" sibTransId="{CA1F589A-2609-4594-8A1C-D4E251AD780F}"/>
    <dgm:cxn modelId="{A2185DDD-B0DD-4BEF-B30E-E390ACF20611}" type="presOf" srcId="{27BF51C8-BEA6-46B8-A71B-5C451EB02170}" destId="{65EAD45E-40B8-4FE7-BCA1-C4D3FEF300A3}" srcOrd="0" destOrd="1" presId="urn:microsoft.com/office/officeart/2005/8/layout/list1"/>
    <dgm:cxn modelId="{56A959EE-D090-4DA1-95B9-785915BB19D9}" type="presOf" srcId="{E1195BFB-21B5-4CEF-9657-B617C210060A}" destId="{65EAD45E-40B8-4FE7-BCA1-C4D3FEF300A3}" srcOrd="0" destOrd="4" presId="urn:microsoft.com/office/officeart/2005/8/layout/list1"/>
    <dgm:cxn modelId="{E66688F2-65F8-4269-8366-06EEAC824ABA}" type="presOf" srcId="{737097B7-EBD9-4A56-B919-FEFB0A46A430}" destId="{65EAD45E-40B8-4FE7-BCA1-C4D3FEF300A3}" srcOrd="0" destOrd="3" presId="urn:microsoft.com/office/officeart/2005/8/layout/list1"/>
    <dgm:cxn modelId="{5F8DAEF6-86EF-480C-9124-63BE60D18B38}" type="presOf" srcId="{9155549E-EEF0-43E7-9876-C9988D0D5CB7}" destId="{65EAD45E-40B8-4FE7-BCA1-C4D3FEF300A3}" srcOrd="0" destOrd="2" presId="urn:microsoft.com/office/officeart/2005/8/layout/list1"/>
    <dgm:cxn modelId="{725F96F9-14DF-4E80-A4A8-BAE7F6B0CD05}" type="presOf" srcId="{C6D083E6-BEFF-4B99-9DD2-C8F703843211}" destId="{65EAD45E-40B8-4FE7-BCA1-C4D3FEF300A3}" srcOrd="0" destOrd="0" presId="urn:microsoft.com/office/officeart/2005/8/layout/list1"/>
    <dgm:cxn modelId="{C8C30B3C-AB6E-4704-97E9-C3E907F7E5C5}" type="presParOf" srcId="{ADB19B65-4B0E-4517-BC25-4372051CD2E2}" destId="{FEE339A6-E491-4616-8003-F16AB18AF7BA}" srcOrd="0" destOrd="0" presId="urn:microsoft.com/office/officeart/2005/8/layout/list1"/>
    <dgm:cxn modelId="{E9FCEE34-725D-46D4-8AC3-49757DD7DD9D}" type="presParOf" srcId="{FEE339A6-E491-4616-8003-F16AB18AF7BA}" destId="{0A5ADC46-16EB-4F4B-9042-492A39C341E3}" srcOrd="0" destOrd="0" presId="urn:microsoft.com/office/officeart/2005/8/layout/list1"/>
    <dgm:cxn modelId="{D8DA9440-BD9B-4E78-8AC4-78CDEB2CF55D}" type="presParOf" srcId="{FEE339A6-E491-4616-8003-F16AB18AF7BA}" destId="{B1397EC4-D172-4774-B426-DFA418E137FC}" srcOrd="1" destOrd="0" presId="urn:microsoft.com/office/officeart/2005/8/layout/list1"/>
    <dgm:cxn modelId="{C1E752ED-114E-48A1-BF90-34327C5A7298}" type="presParOf" srcId="{ADB19B65-4B0E-4517-BC25-4372051CD2E2}" destId="{D60CDD99-D424-4E69-8070-201C0C4FDDFC}" srcOrd="1" destOrd="0" presId="urn:microsoft.com/office/officeart/2005/8/layout/list1"/>
    <dgm:cxn modelId="{05A34B31-892B-459E-B35B-121DD3E8F1DA}" type="presParOf" srcId="{ADB19B65-4B0E-4517-BC25-4372051CD2E2}" destId="{65EAD45E-40B8-4FE7-BCA1-C4D3FEF300A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0A2A5F-83E3-44DE-BE80-9669DB295C89}" type="doc">
      <dgm:prSet loTypeId="urn:microsoft.com/office/officeart/2016/7/layout/VerticalSolidActionList" loCatId="List" qsTypeId="urn:microsoft.com/office/officeart/2005/8/quickstyle/simple1" qsCatId="simple" csTypeId="urn:microsoft.com/office/officeart/2005/8/colors/colorful5" csCatId="colorful"/>
      <dgm:spPr/>
      <dgm:t>
        <a:bodyPr/>
        <a:lstStyle/>
        <a:p>
          <a:endParaRPr lang="en-US"/>
        </a:p>
      </dgm:t>
    </dgm:pt>
    <dgm:pt modelId="{4179FA3E-EFF6-4EB0-A75E-30C9FECDE04E}">
      <dgm:prSet custT="1"/>
      <dgm:spPr/>
      <dgm:t>
        <a:bodyPr/>
        <a:lstStyle/>
        <a:p>
          <a:pPr algn="ctr"/>
          <a:r>
            <a:rPr lang="en-GB" sz="2000" dirty="0"/>
            <a:t>Availability of drinks: </a:t>
          </a:r>
          <a:endParaRPr lang="en-US" sz="2000" dirty="0"/>
        </a:p>
      </dgm:t>
    </dgm:pt>
    <dgm:pt modelId="{6152D048-F3DD-4D2D-85C8-10975020DF58}" type="parTrans" cxnId="{38275DE7-8637-41FC-A420-5A2F00AB96E1}">
      <dgm:prSet/>
      <dgm:spPr/>
      <dgm:t>
        <a:bodyPr/>
        <a:lstStyle/>
        <a:p>
          <a:pPr algn="l"/>
          <a:endParaRPr lang="en-US" sz="2800"/>
        </a:p>
      </dgm:t>
    </dgm:pt>
    <dgm:pt modelId="{6C92A2F8-8BFB-4C1B-892F-1577B713C86D}" type="sibTrans" cxnId="{38275DE7-8637-41FC-A420-5A2F00AB96E1}">
      <dgm:prSet/>
      <dgm:spPr/>
      <dgm:t>
        <a:bodyPr/>
        <a:lstStyle/>
        <a:p>
          <a:pPr algn="l"/>
          <a:endParaRPr lang="en-US" sz="2800"/>
        </a:p>
      </dgm:t>
    </dgm:pt>
    <dgm:pt modelId="{B3540498-A191-47DB-AEEA-D2B9BFAC66C9}">
      <dgm:prSet custT="1"/>
      <dgm:spPr/>
      <dgm:t>
        <a:bodyPr/>
        <a:lstStyle/>
        <a:p>
          <a:pPr algn="l"/>
          <a:r>
            <a:rPr lang="en-GB" sz="1600" dirty="0"/>
            <a:t>Drinks should be available everywhere, at all times, at the right temperature and of the right type. There should always be a range of options that meet all needs and preferences</a:t>
          </a:r>
          <a:endParaRPr lang="en-US" sz="1600" dirty="0"/>
        </a:p>
      </dgm:t>
    </dgm:pt>
    <dgm:pt modelId="{6AAC5698-832D-4F04-B9B0-B993AE043F4A}" type="parTrans" cxnId="{FDD2F419-07C8-4844-AB27-CE12954156F2}">
      <dgm:prSet/>
      <dgm:spPr/>
      <dgm:t>
        <a:bodyPr/>
        <a:lstStyle/>
        <a:p>
          <a:pPr algn="l"/>
          <a:endParaRPr lang="en-US" sz="2800"/>
        </a:p>
      </dgm:t>
    </dgm:pt>
    <dgm:pt modelId="{8C9B0C85-E611-41A1-8F7A-311F15ABECF0}" type="sibTrans" cxnId="{FDD2F419-07C8-4844-AB27-CE12954156F2}">
      <dgm:prSet/>
      <dgm:spPr/>
      <dgm:t>
        <a:bodyPr/>
        <a:lstStyle/>
        <a:p>
          <a:pPr algn="l"/>
          <a:endParaRPr lang="en-US" sz="2800"/>
        </a:p>
      </dgm:t>
    </dgm:pt>
    <dgm:pt modelId="{3109F32E-8BDB-4915-B252-657C338E2F51}">
      <dgm:prSet custT="1"/>
      <dgm:spPr/>
      <dgm:t>
        <a:bodyPr/>
        <a:lstStyle/>
        <a:p>
          <a:pPr algn="ctr"/>
          <a:r>
            <a:rPr lang="en-GB" sz="2000" dirty="0"/>
            <a:t>Opportunistic drinks: </a:t>
          </a:r>
          <a:endParaRPr lang="en-US" sz="2000" dirty="0"/>
        </a:p>
      </dgm:t>
    </dgm:pt>
    <dgm:pt modelId="{A93FD3A2-8CE2-4C46-B211-4463006259E8}" type="parTrans" cxnId="{8C5F1498-AD0A-40B0-84AC-5DE242CA5827}">
      <dgm:prSet/>
      <dgm:spPr/>
      <dgm:t>
        <a:bodyPr/>
        <a:lstStyle/>
        <a:p>
          <a:pPr algn="l"/>
          <a:endParaRPr lang="en-US" sz="2800"/>
        </a:p>
      </dgm:t>
    </dgm:pt>
    <dgm:pt modelId="{6E110367-75F3-4618-8061-2A0450CDB9C2}" type="sibTrans" cxnId="{8C5F1498-AD0A-40B0-84AC-5DE242CA5827}">
      <dgm:prSet/>
      <dgm:spPr/>
      <dgm:t>
        <a:bodyPr/>
        <a:lstStyle/>
        <a:p>
          <a:pPr algn="l"/>
          <a:endParaRPr lang="en-US" sz="2800"/>
        </a:p>
      </dgm:t>
    </dgm:pt>
    <dgm:pt modelId="{9B566733-0B92-4161-8F06-2F61C9ABB9D0}">
      <dgm:prSet custT="1"/>
      <dgm:spPr/>
      <dgm:t>
        <a:bodyPr/>
        <a:lstStyle/>
        <a:p>
          <a:pPr algn="l"/>
          <a:r>
            <a:rPr lang="en-GB" sz="1600" dirty="0"/>
            <a:t>When medications are provided, a full glass of fluid should be given, rather than just a few sips</a:t>
          </a:r>
          <a:endParaRPr lang="en-US" sz="1600" dirty="0"/>
        </a:p>
      </dgm:t>
    </dgm:pt>
    <dgm:pt modelId="{16EB8E38-F108-489F-995B-F14EA715F6E9}" type="parTrans" cxnId="{8C6BCD0D-54CA-47F2-B4C5-DB45631236C3}">
      <dgm:prSet/>
      <dgm:spPr/>
      <dgm:t>
        <a:bodyPr/>
        <a:lstStyle/>
        <a:p>
          <a:pPr algn="l"/>
          <a:endParaRPr lang="en-US" sz="2800"/>
        </a:p>
      </dgm:t>
    </dgm:pt>
    <dgm:pt modelId="{7C393D59-E78A-4E62-8B94-42856202FE87}" type="sibTrans" cxnId="{8C6BCD0D-54CA-47F2-B4C5-DB45631236C3}">
      <dgm:prSet/>
      <dgm:spPr/>
      <dgm:t>
        <a:bodyPr/>
        <a:lstStyle/>
        <a:p>
          <a:pPr algn="l"/>
          <a:endParaRPr lang="en-US" sz="2800"/>
        </a:p>
      </dgm:t>
    </dgm:pt>
    <dgm:pt modelId="{018FD3F2-A040-4BF1-BAC0-07A393956053}">
      <dgm:prSet custT="1"/>
      <dgm:spPr/>
      <dgm:t>
        <a:bodyPr/>
        <a:lstStyle/>
        <a:p>
          <a:pPr algn="ctr"/>
          <a:r>
            <a:rPr lang="en-GB" sz="2000"/>
            <a:t>Accessibility: </a:t>
          </a:r>
          <a:endParaRPr lang="en-US" sz="2000"/>
        </a:p>
      </dgm:t>
    </dgm:pt>
    <dgm:pt modelId="{D5CB84EC-8D1C-4130-89BA-B25020323952}" type="parTrans" cxnId="{D5453258-9109-4C48-89D4-EAD34B620E87}">
      <dgm:prSet/>
      <dgm:spPr/>
      <dgm:t>
        <a:bodyPr/>
        <a:lstStyle/>
        <a:p>
          <a:pPr algn="l"/>
          <a:endParaRPr lang="en-US" sz="2800"/>
        </a:p>
      </dgm:t>
    </dgm:pt>
    <dgm:pt modelId="{A22964BA-73C9-4489-908E-69423FD5435F}" type="sibTrans" cxnId="{D5453258-9109-4C48-89D4-EAD34B620E87}">
      <dgm:prSet/>
      <dgm:spPr/>
      <dgm:t>
        <a:bodyPr/>
        <a:lstStyle/>
        <a:p>
          <a:pPr algn="l"/>
          <a:endParaRPr lang="en-US" sz="2800"/>
        </a:p>
      </dgm:t>
    </dgm:pt>
    <dgm:pt modelId="{DC29E1AF-F3F9-4928-A57D-9880B71DC505}">
      <dgm:prSet custT="1"/>
      <dgm:spPr/>
      <dgm:t>
        <a:bodyPr/>
        <a:lstStyle/>
        <a:p>
          <a:pPr algn="l"/>
          <a:r>
            <a:rPr lang="en-GB" sz="1600" dirty="0"/>
            <a:t>Help and support to access a drink and whilst drinking should be provided. This may mean using adapted drinking cups/glasses which meet residents’ needs. Health professionals (such as Speech and Language Therapists or Occupational Therapists) may be able to advise on these</a:t>
          </a:r>
          <a:endParaRPr lang="en-US" sz="1600" dirty="0"/>
        </a:p>
      </dgm:t>
    </dgm:pt>
    <dgm:pt modelId="{7E0D5AA8-08A7-44E2-8DBB-53FC7E1C657F}" type="parTrans" cxnId="{F09B39CB-0DE3-4099-BF8F-E80CD089BED0}">
      <dgm:prSet/>
      <dgm:spPr/>
      <dgm:t>
        <a:bodyPr/>
        <a:lstStyle/>
        <a:p>
          <a:pPr algn="l"/>
          <a:endParaRPr lang="en-US" sz="2800"/>
        </a:p>
      </dgm:t>
    </dgm:pt>
    <dgm:pt modelId="{0D77ECA0-2B7B-4FED-97A3-2F813279988D}" type="sibTrans" cxnId="{F09B39CB-0DE3-4099-BF8F-E80CD089BED0}">
      <dgm:prSet/>
      <dgm:spPr/>
      <dgm:t>
        <a:bodyPr/>
        <a:lstStyle/>
        <a:p>
          <a:pPr algn="l"/>
          <a:endParaRPr lang="en-US" sz="2800"/>
        </a:p>
      </dgm:t>
    </dgm:pt>
    <dgm:pt modelId="{1D80B8FF-358B-4A00-B412-FE555412200A}">
      <dgm:prSet custT="1"/>
      <dgm:spPr/>
      <dgm:t>
        <a:bodyPr/>
        <a:lstStyle/>
        <a:p>
          <a:pPr algn="ctr"/>
          <a:r>
            <a:rPr lang="en-GB" sz="2000"/>
            <a:t>Social interaction: </a:t>
          </a:r>
          <a:endParaRPr lang="en-US" sz="2000"/>
        </a:p>
      </dgm:t>
    </dgm:pt>
    <dgm:pt modelId="{F9A07871-93B4-4942-A444-D135B5C380DD}" type="parTrans" cxnId="{CEFC9C7E-B92E-41C2-8AB0-C24F9F8D60C3}">
      <dgm:prSet/>
      <dgm:spPr/>
      <dgm:t>
        <a:bodyPr/>
        <a:lstStyle/>
        <a:p>
          <a:pPr algn="l"/>
          <a:endParaRPr lang="en-US" sz="2800"/>
        </a:p>
      </dgm:t>
    </dgm:pt>
    <dgm:pt modelId="{71A0FCF9-58B3-4AE9-A985-0C3A2F74A8F4}" type="sibTrans" cxnId="{CEFC9C7E-B92E-41C2-8AB0-C24F9F8D60C3}">
      <dgm:prSet/>
      <dgm:spPr/>
      <dgm:t>
        <a:bodyPr/>
        <a:lstStyle/>
        <a:p>
          <a:pPr algn="l"/>
          <a:endParaRPr lang="en-US" sz="2800"/>
        </a:p>
      </dgm:t>
    </dgm:pt>
    <dgm:pt modelId="{21B99A5B-0612-454E-A9D3-EC0B3A38E51E}">
      <dgm:prSet custT="1"/>
      <dgm:spPr/>
      <dgm:t>
        <a:bodyPr/>
        <a:lstStyle/>
        <a:p>
          <a:pPr algn="l"/>
          <a:r>
            <a:rPr lang="en-GB" sz="1600"/>
            <a:t>Drinking with others can encourage fluid intake </a:t>
          </a:r>
          <a:endParaRPr lang="en-US" sz="1600"/>
        </a:p>
      </dgm:t>
    </dgm:pt>
    <dgm:pt modelId="{A426D4A0-5DBD-4339-A907-805F138F35F2}" type="parTrans" cxnId="{F4CA1969-5873-498F-BF6C-402CF98EB3F1}">
      <dgm:prSet/>
      <dgm:spPr/>
      <dgm:t>
        <a:bodyPr/>
        <a:lstStyle/>
        <a:p>
          <a:pPr algn="l"/>
          <a:endParaRPr lang="en-US" sz="2800"/>
        </a:p>
      </dgm:t>
    </dgm:pt>
    <dgm:pt modelId="{3FFA38E9-E709-4312-85CD-702FBC33C4EC}" type="sibTrans" cxnId="{F4CA1969-5873-498F-BF6C-402CF98EB3F1}">
      <dgm:prSet/>
      <dgm:spPr/>
      <dgm:t>
        <a:bodyPr/>
        <a:lstStyle/>
        <a:p>
          <a:pPr algn="l"/>
          <a:endParaRPr lang="en-US" sz="2800"/>
        </a:p>
      </dgm:t>
    </dgm:pt>
    <dgm:pt modelId="{04CF2A22-5103-4285-B4D7-AE8AEE908367}">
      <dgm:prSet custT="1"/>
      <dgm:spPr/>
      <dgm:t>
        <a:bodyPr/>
        <a:lstStyle/>
        <a:p>
          <a:pPr algn="ctr"/>
          <a:r>
            <a:rPr lang="en-GB" sz="2000"/>
            <a:t>Cup and glass sizes: </a:t>
          </a:r>
          <a:endParaRPr lang="en-US" sz="2000"/>
        </a:p>
      </dgm:t>
    </dgm:pt>
    <dgm:pt modelId="{D5DAB69D-B663-41DF-8F18-B267AF17CC2C}" type="parTrans" cxnId="{8BE766CF-44BA-4D76-98A1-0C1DA2BFD405}">
      <dgm:prSet/>
      <dgm:spPr/>
      <dgm:t>
        <a:bodyPr/>
        <a:lstStyle/>
        <a:p>
          <a:pPr algn="l"/>
          <a:endParaRPr lang="en-US" sz="2800"/>
        </a:p>
      </dgm:t>
    </dgm:pt>
    <dgm:pt modelId="{37D407AE-28F1-4198-98E0-A0BBCA9EBC41}" type="sibTrans" cxnId="{8BE766CF-44BA-4D76-98A1-0C1DA2BFD405}">
      <dgm:prSet/>
      <dgm:spPr/>
      <dgm:t>
        <a:bodyPr/>
        <a:lstStyle/>
        <a:p>
          <a:pPr algn="l"/>
          <a:endParaRPr lang="en-US" sz="2800"/>
        </a:p>
      </dgm:t>
    </dgm:pt>
    <dgm:pt modelId="{47F9CC4B-1917-46E1-97C0-B75D3A69739E}">
      <dgm:prSet custT="1"/>
      <dgm:spPr/>
      <dgm:t>
        <a:bodyPr/>
        <a:lstStyle/>
        <a:p>
          <a:pPr algn="l"/>
          <a:r>
            <a:rPr lang="en-GB" sz="1600"/>
            <a:t>Carers should know the volume of all commonly used cups, mugs and glasses within their care home and how that relates to the amount that residents need to be encouraged to drink each day</a:t>
          </a:r>
          <a:endParaRPr lang="en-US" sz="1600"/>
        </a:p>
      </dgm:t>
    </dgm:pt>
    <dgm:pt modelId="{467C7037-7167-40BF-BC83-D53E03F3F14A}" type="parTrans" cxnId="{513F4B96-3255-45DA-9250-82C1D28FDC46}">
      <dgm:prSet/>
      <dgm:spPr/>
      <dgm:t>
        <a:bodyPr/>
        <a:lstStyle/>
        <a:p>
          <a:pPr algn="l"/>
          <a:endParaRPr lang="en-US" sz="2800"/>
        </a:p>
      </dgm:t>
    </dgm:pt>
    <dgm:pt modelId="{E2EAB2BB-AB7A-442E-B753-9695D55D2BC8}" type="sibTrans" cxnId="{513F4B96-3255-45DA-9250-82C1D28FDC46}">
      <dgm:prSet/>
      <dgm:spPr/>
      <dgm:t>
        <a:bodyPr/>
        <a:lstStyle/>
        <a:p>
          <a:pPr algn="l"/>
          <a:endParaRPr lang="en-US" sz="2800"/>
        </a:p>
      </dgm:t>
    </dgm:pt>
    <dgm:pt modelId="{2D41328C-AE81-41CC-9E96-7D8957FD8DC9}">
      <dgm:prSet custT="1"/>
      <dgm:spPr/>
      <dgm:t>
        <a:bodyPr/>
        <a:lstStyle/>
        <a:p>
          <a:pPr algn="ctr"/>
          <a:r>
            <a:rPr lang="en-GB" sz="2000"/>
            <a:t>Preferences : </a:t>
          </a:r>
          <a:endParaRPr lang="en-US" sz="2000"/>
        </a:p>
      </dgm:t>
    </dgm:pt>
    <dgm:pt modelId="{D50AB390-D91B-4D86-9395-3B9E42F13B14}" type="parTrans" cxnId="{954415DA-63C1-452E-92E0-9197A51F88D0}">
      <dgm:prSet/>
      <dgm:spPr/>
      <dgm:t>
        <a:bodyPr/>
        <a:lstStyle/>
        <a:p>
          <a:pPr algn="l"/>
          <a:endParaRPr lang="en-US" sz="2800"/>
        </a:p>
      </dgm:t>
    </dgm:pt>
    <dgm:pt modelId="{AD8DBD98-D040-4F10-BCC6-97EB7118AC96}" type="sibTrans" cxnId="{954415DA-63C1-452E-92E0-9197A51F88D0}">
      <dgm:prSet/>
      <dgm:spPr/>
      <dgm:t>
        <a:bodyPr/>
        <a:lstStyle/>
        <a:p>
          <a:pPr algn="l"/>
          <a:endParaRPr lang="en-US" sz="2800"/>
        </a:p>
      </dgm:t>
    </dgm:pt>
    <dgm:pt modelId="{6ED3CAFE-CA02-43B5-A651-D4D64780F6AB}">
      <dgm:prSet custT="1"/>
      <dgm:spPr/>
      <dgm:t>
        <a:bodyPr/>
        <a:lstStyle/>
        <a:p>
          <a:pPr algn="l"/>
          <a:r>
            <a:rPr lang="en-GB" sz="1600"/>
            <a:t>Try to make the drink look appealing and recognisable to encourage intake</a:t>
          </a:r>
          <a:endParaRPr lang="en-US" sz="1600"/>
        </a:p>
      </dgm:t>
    </dgm:pt>
    <dgm:pt modelId="{F21BAE4D-AC77-47D6-8112-86D95B56AEFD}" type="parTrans" cxnId="{ECBBCF5A-00C9-4DCB-93FF-23FB4D5A7816}">
      <dgm:prSet/>
      <dgm:spPr/>
      <dgm:t>
        <a:bodyPr/>
        <a:lstStyle/>
        <a:p>
          <a:pPr algn="l"/>
          <a:endParaRPr lang="en-US" sz="2800"/>
        </a:p>
      </dgm:t>
    </dgm:pt>
    <dgm:pt modelId="{E6F4725A-1EF4-486B-A309-6C168DB9175B}" type="sibTrans" cxnId="{ECBBCF5A-00C9-4DCB-93FF-23FB4D5A7816}">
      <dgm:prSet/>
      <dgm:spPr/>
      <dgm:t>
        <a:bodyPr/>
        <a:lstStyle/>
        <a:p>
          <a:pPr algn="l"/>
          <a:endParaRPr lang="en-US" sz="2800"/>
        </a:p>
      </dgm:t>
    </dgm:pt>
    <dgm:pt modelId="{A09D6110-F664-4530-BEC9-C05795C48968}">
      <dgm:prSet custT="1"/>
      <dgm:spPr/>
      <dgm:t>
        <a:bodyPr/>
        <a:lstStyle/>
        <a:p>
          <a:pPr algn="l"/>
          <a:r>
            <a:rPr lang="en-GB" sz="1600"/>
            <a:t>Find out when and how they like to drink (e.g. right temperature, variety, brand)</a:t>
          </a:r>
          <a:endParaRPr lang="en-US" sz="1600"/>
        </a:p>
      </dgm:t>
    </dgm:pt>
    <dgm:pt modelId="{969ED13F-5BEC-4430-8880-FD0A2D18B0D1}" type="parTrans" cxnId="{51C916F4-A29E-472E-B74D-10B5B0E1C2A3}">
      <dgm:prSet/>
      <dgm:spPr/>
      <dgm:t>
        <a:bodyPr/>
        <a:lstStyle/>
        <a:p>
          <a:pPr algn="l"/>
          <a:endParaRPr lang="en-US" sz="2800"/>
        </a:p>
      </dgm:t>
    </dgm:pt>
    <dgm:pt modelId="{32056358-904A-4ADD-85DA-10861CE5FE52}" type="sibTrans" cxnId="{51C916F4-A29E-472E-B74D-10B5B0E1C2A3}">
      <dgm:prSet/>
      <dgm:spPr/>
      <dgm:t>
        <a:bodyPr/>
        <a:lstStyle/>
        <a:p>
          <a:pPr algn="l"/>
          <a:endParaRPr lang="en-US" sz="2800"/>
        </a:p>
      </dgm:t>
    </dgm:pt>
    <dgm:pt modelId="{4FEC62D7-E342-49C0-BD00-FF675E900DE2}">
      <dgm:prSet custT="1"/>
      <dgm:spPr/>
      <dgm:t>
        <a:bodyPr/>
        <a:lstStyle/>
        <a:p>
          <a:pPr algn="ctr"/>
          <a:r>
            <a:rPr lang="en-GB" sz="2000"/>
            <a:t>Reassurance: </a:t>
          </a:r>
          <a:endParaRPr lang="en-US" sz="2000"/>
        </a:p>
      </dgm:t>
    </dgm:pt>
    <dgm:pt modelId="{52B8B609-E5EF-41BC-B2D3-77A6620938C8}" type="parTrans" cxnId="{B6166982-89DF-4DFB-B90F-E8E00E979E01}">
      <dgm:prSet/>
      <dgm:spPr/>
      <dgm:t>
        <a:bodyPr/>
        <a:lstStyle/>
        <a:p>
          <a:pPr algn="l"/>
          <a:endParaRPr lang="en-US" sz="2800"/>
        </a:p>
      </dgm:t>
    </dgm:pt>
    <dgm:pt modelId="{CBEE42CA-C019-4AA4-B105-0CCF6EC27AD6}" type="sibTrans" cxnId="{B6166982-89DF-4DFB-B90F-E8E00E979E01}">
      <dgm:prSet/>
      <dgm:spPr/>
      <dgm:t>
        <a:bodyPr/>
        <a:lstStyle/>
        <a:p>
          <a:pPr algn="l"/>
          <a:endParaRPr lang="en-US" sz="2800"/>
        </a:p>
      </dgm:t>
    </dgm:pt>
    <dgm:pt modelId="{274E5A3E-F06C-409B-A46F-F96FDEF46291}">
      <dgm:prSet custT="1"/>
      <dgm:spPr/>
      <dgm:t>
        <a:bodyPr/>
        <a:lstStyle/>
        <a:p>
          <a:pPr algn="l"/>
          <a:r>
            <a:rPr lang="en-GB" sz="1600"/>
            <a:t>Residents may need to be discreetly reminded that there is support if fear of incontinence is a barrier to drinking well</a:t>
          </a:r>
          <a:endParaRPr lang="en-US" sz="1600"/>
        </a:p>
      </dgm:t>
    </dgm:pt>
    <dgm:pt modelId="{7BF4E890-95D4-4532-B061-7314E7AB66F4}" type="parTrans" cxnId="{35A7F736-C393-464F-8D83-E626A672130A}">
      <dgm:prSet/>
      <dgm:spPr/>
      <dgm:t>
        <a:bodyPr/>
        <a:lstStyle/>
        <a:p>
          <a:pPr algn="l"/>
          <a:endParaRPr lang="en-US" sz="2800"/>
        </a:p>
      </dgm:t>
    </dgm:pt>
    <dgm:pt modelId="{9ECDD2FB-B126-43EE-9D4F-21BDF3CDB330}" type="sibTrans" cxnId="{35A7F736-C393-464F-8D83-E626A672130A}">
      <dgm:prSet/>
      <dgm:spPr/>
      <dgm:t>
        <a:bodyPr/>
        <a:lstStyle/>
        <a:p>
          <a:pPr algn="l"/>
          <a:endParaRPr lang="en-US" sz="2800"/>
        </a:p>
      </dgm:t>
    </dgm:pt>
    <dgm:pt modelId="{4CA5A7FA-1008-4FF1-8D79-6A2533EFDC63}">
      <dgm:prSet custT="1"/>
      <dgm:spPr/>
      <dgm:t>
        <a:bodyPr/>
        <a:lstStyle/>
        <a:p>
          <a:pPr algn="ctr"/>
          <a:r>
            <a:rPr lang="en-GB" sz="2000" dirty="0"/>
            <a:t>Identify and Education: </a:t>
          </a:r>
          <a:endParaRPr lang="en-US" sz="2000" dirty="0"/>
        </a:p>
      </dgm:t>
    </dgm:pt>
    <dgm:pt modelId="{AAE48902-0497-436B-BC95-4F94BF354E26}" type="parTrans" cxnId="{8C7BE9BF-5650-4B34-B9FE-B113DC219818}">
      <dgm:prSet/>
      <dgm:spPr/>
      <dgm:t>
        <a:bodyPr/>
        <a:lstStyle/>
        <a:p>
          <a:pPr algn="l"/>
          <a:endParaRPr lang="en-US" sz="2800"/>
        </a:p>
      </dgm:t>
    </dgm:pt>
    <dgm:pt modelId="{C2189FE3-5532-4D7F-B1B5-1CA7A15FB2EF}" type="sibTrans" cxnId="{8C7BE9BF-5650-4B34-B9FE-B113DC219818}">
      <dgm:prSet/>
      <dgm:spPr/>
      <dgm:t>
        <a:bodyPr/>
        <a:lstStyle/>
        <a:p>
          <a:pPr algn="l"/>
          <a:endParaRPr lang="en-US" sz="2800"/>
        </a:p>
      </dgm:t>
    </dgm:pt>
    <dgm:pt modelId="{6CE809C3-A987-4D34-87A5-2114542C6791}">
      <dgm:prSet custT="1"/>
      <dgm:spPr/>
      <dgm:t>
        <a:bodyPr/>
        <a:lstStyle/>
        <a:p>
          <a:pPr algn="l"/>
          <a:r>
            <a:rPr lang="en-GB" sz="1500" dirty="0"/>
            <a:t>Identify residents at risk of dehydration or those that require assistance and monitor and record their fluid intake</a:t>
          </a:r>
          <a:endParaRPr lang="en-US" sz="1500" dirty="0"/>
        </a:p>
      </dgm:t>
    </dgm:pt>
    <dgm:pt modelId="{D7E709FE-215F-4D27-B6EA-7617D578AFCA}" type="parTrans" cxnId="{D7D1888C-C460-4AF7-8398-2FB93300D273}">
      <dgm:prSet/>
      <dgm:spPr/>
      <dgm:t>
        <a:bodyPr/>
        <a:lstStyle/>
        <a:p>
          <a:pPr algn="l"/>
          <a:endParaRPr lang="en-US" sz="2800"/>
        </a:p>
      </dgm:t>
    </dgm:pt>
    <dgm:pt modelId="{499D0B5D-1000-45B0-A101-C312ADD589E1}" type="sibTrans" cxnId="{D7D1888C-C460-4AF7-8398-2FB93300D273}">
      <dgm:prSet/>
      <dgm:spPr/>
      <dgm:t>
        <a:bodyPr/>
        <a:lstStyle/>
        <a:p>
          <a:pPr algn="l"/>
          <a:endParaRPr lang="en-US" sz="2800"/>
        </a:p>
      </dgm:t>
    </dgm:pt>
    <dgm:pt modelId="{23C54E45-4475-45AE-91E1-561CDA2CFBD5}">
      <dgm:prSet custT="1"/>
      <dgm:spPr/>
      <dgm:t>
        <a:bodyPr/>
        <a:lstStyle/>
        <a:p>
          <a:pPr algn="l"/>
          <a:r>
            <a:rPr lang="en-GB" sz="1500" dirty="0"/>
            <a:t>Supporting the resident, relatives and carers to understand the importance of drinking regularly. </a:t>
          </a:r>
          <a:endParaRPr lang="en-US" sz="1500" dirty="0"/>
        </a:p>
      </dgm:t>
    </dgm:pt>
    <dgm:pt modelId="{67F3C3E2-8820-40C8-9BE1-C111E4466D5A}" type="parTrans" cxnId="{846C9608-467F-4B04-A68D-DF6FDE296FCF}">
      <dgm:prSet/>
      <dgm:spPr/>
      <dgm:t>
        <a:bodyPr/>
        <a:lstStyle/>
        <a:p>
          <a:pPr algn="l"/>
          <a:endParaRPr lang="en-US" sz="2800"/>
        </a:p>
      </dgm:t>
    </dgm:pt>
    <dgm:pt modelId="{BF18A7D0-0598-4F0B-9060-8F96EDE2ADE8}" type="sibTrans" cxnId="{846C9608-467F-4B04-A68D-DF6FDE296FCF}">
      <dgm:prSet/>
      <dgm:spPr/>
      <dgm:t>
        <a:bodyPr/>
        <a:lstStyle/>
        <a:p>
          <a:pPr algn="l"/>
          <a:endParaRPr lang="en-US" sz="2800"/>
        </a:p>
      </dgm:t>
    </dgm:pt>
    <dgm:pt modelId="{6F30679E-6DE8-4318-8318-2678FBF17B98}" type="pres">
      <dgm:prSet presAssocID="{890A2A5F-83E3-44DE-BE80-9669DB295C89}" presName="Name0" presStyleCnt="0">
        <dgm:presLayoutVars>
          <dgm:dir/>
          <dgm:animLvl val="lvl"/>
          <dgm:resizeHandles val="exact"/>
        </dgm:presLayoutVars>
      </dgm:prSet>
      <dgm:spPr/>
    </dgm:pt>
    <dgm:pt modelId="{4BEE94A6-10C1-4384-BCBA-53DA7919CF26}" type="pres">
      <dgm:prSet presAssocID="{4179FA3E-EFF6-4EB0-A75E-30C9FECDE04E}" presName="linNode" presStyleCnt="0"/>
      <dgm:spPr/>
    </dgm:pt>
    <dgm:pt modelId="{F38AC621-3C8C-4170-A84F-58DB399FC7EC}" type="pres">
      <dgm:prSet presAssocID="{4179FA3E-EFF6-4EB0-A75E-30C9FECDE04E}" presName="parentText" presStyleLbl="alignNode1" presStyleIdx="0" presStyleCnt="8">
        <dgm:presLayoutVars>
          <dgm:chMax val="1"/>
          <dgm:bulletEnabled/>
        </dgm:presLayoutVars>
      </dgm:prSet>
      <dgm:spPr/>
    </dgm:pt>
    <dgm:pt modelId="{33BB406E-C301-42C3-8819-37B11F2D1C44}" type="pres">
      <dgm:prSet presAssocID="{4179FA3E-EFF6-4EB0-A75E-30C9FECDE04E}" presName="descendantText" presStyleLbl="alignAccFollowNode1" presStyleIdx="0" presStyleCnt="8">
        <dgm:presLayoutVars>
          <dgm:bulletEnabled/>
        </dgm:presLayoutVars>
      </dgm:prSet>
      <dgm:spPr/>
    </dgm:pt>
    <dgm:pt modelId="{EF4E8A79-99FF-4626-B14D-3CBEC850ABB1}" type="pres">
      <dgm:prSet presAssocID="{6C92A2F8-8BFB-4C1B-892F-1577B713C86D}" presName="sp" presStyleCnt="0"/>
      <dgm:spPr/>
    </dgm:pt>
    <dgm:pt modelId="{B17BAAC0-DE52-43B5-8CDE-D1BB7CF961C1}" type="pres">
      <dgm:prSet presAssocID="{3109F32E-8BDB-4915-B252-657C338E2F51}" presName="linNode" presStyleCnt="0"/>
      <dgm:spPr/>
    </dgm:pt>
    <dgm:pt modelId="{40F1914F-08A0-4406-B0CE-CD8E3D7EAD9F}" type="pres">
      <dgm:prSet presAssocID="{3109F32E-8BDB-4915-B252-657C338E2F51}" presName="parentText" presStyleLbl="alignNode1" presStyleIdx="1" presStyleCnt="8">
        <dgm:presLayoutVars>
          <dgm:chMax val="1"/>
          <dgm:bulletEnabled/>
        </dgm:presLayoutVars>
      </dgm:prSet>
      <dgm:spPr/>
    </dgm:pt>
    <dgm:pt modelId="{DB0432D4-0A15-4559-8C48-0FC7C0F26B76}" type="pres">
      <dgm:prSet presAssocID="{3109F32E-8BDB-4915-B252-657C338E2F51}" presName="descendantText" presStyleLbl="alignAccFollowNode1" presStyleIdx="1" presStyleCnt="8">
        <dgm:presLayoutVars>
          <dgm:bulletEnabled/>
        </dgm:presLayoutVars>
      </dgm:prSet>
      <dgm:spPr/>
    </dgm:pt>
    <dgm:pt modelId="{042EEDC3-AC23-4DF8-BE67-F84D9329FE1A}" type="pres">
      <dgm:prSet presAssocID="{6E110367-75F3-4618-8061-2A0450CDB9C2}" presName="sp" presStyleCnt="0"/>
      <dgm:spPr/>
    </dgm:pt>
    <dgm:pt modelId="{CD82A1F5-18D8-41DD-94FB-90C09252628A}" type="pres">
      <dgm:prSet presAssocID="{018FD3F2-A040-4BF1-BAC0-07A393956053}" presName="linNode" presStyleCnt="0"/>
      <dgm:spPr/>
    </dgm:pt>
    <dgm:pt modelId="{95832C21-C5E7-4C29-889E-413CD8104D78}" type="pres">
      <dgm:prSet presAssocID="{018FD3F2-A040-4BF1-BAC0-07A393956053}" presName="parentText" presStyleLbl="alignNode1" presStyleIdx="2" presStyleCnt="8">
        <dgm:presLayoutVars>
          <dgm:chMax val="1"/>
          <dgm:bulletEnabled/>
        </dgm:presLayoutVars>
      </dgm:prSet>
      <dgm:spPr/>
    </dgm:pt>
    <dgm:pt modelId="{5F23C4E9-E2D5-4097-BAF9-2670BA88F0A2}" type="pres">
      <dgm:prSet presAssocID="{018FD3F2-A040-4BF1-BAC0-07A393956053}" presName="descendantText" presStyleLbl="alignAccFollowNode1" presStyleIdx="2" presStyleCnt="8">
        <dgm:presLayoutVars>
          <dgm:bulletEnabled/>
        </dgm:presLayoutVars>
      </dgm:prSet>
      <dgm:spPr/>
    </dgm:pt>
    <dgm:pt modelId="{553A83D5-9D23-4A0E-93E8-A1F607794810}" type="pres">
      <dgm:prSet presAssocID="{A22964BA-73C9-4489-908E-69423FD5435F}" presName="sp" presStyleCnt="0"/>
      <dgm:spPr/>
    </dgm:pt>
    <dgm:pt modelId="{802AA528-0471-4B5F-B392-029CF1C94E59}" type="pres">
      <dgm:prSet presAssocID="{1D80B8FF-358B-4A00-B412-FE555412200A}" presName="linNode" presStyleCnt="0"/>
      <dgm:spPr/>
    </dgm:pt>
    <dgm:pt modelId="{931EDDFA-1D57-48CD-B774-C68456544DA8}" type="pres">
      <dgm:prSet presAssocID="{1D80B8FF-358B-4A00-B412-FE555412200A}" presName="parentText" presStyleLbl="alignNode1" presStyleIdx="3" presStyleCnt="8">
        <dgm:presLayoutVars>
          <dgm:chMax val="1"/>
          <dgm:bulletEnabled/>
        </dgm:presLayoutVars>
      </dgm:prSet>
      <dgm:spPr/>
    </dgm:pt>
    <dgm:pt modelId="{3B931A93-9810-4DE6-BCBD-2DC233858125}" type="pres">
      <dgm:prSet presAssocID="{1D80B8FF-358B-4A00-B412-FE555412200A}" presName="descendantText" presStyleLbl="alignAccFollowNode1" presStyleIdx="3" presStyleCnt="8">
        <dgm:presLayoutVars>
          <dgm:bulletEnabled/>
        </dgm:presLayoutVars>
      </dgm:prSet>
      <dgm:spPr/>
    </dgm:pt>
    <dgm:pt modelId="{A0401FD8-293E-44E0-A4AE-76698267F3E9}" type="pres">
      <dgm:prSet presAssocID="{71A0FCF9-58B3-4AE9-A985-0C3A2F74A8F4}" presName="sp" presStyleCnt="0"/>
      <dgm:spPr/>
    </dgm:pt>
    <dgm:pt modelId="{F969010A-FF30-4997-A51B-93FF6CDC7C7A}" type="pres">
      <dgm:prSet presAssocID="{04CF2A22-5103-4285-B4D7-AE8AEE908367}" presName="linNode" presStyleCnt="0"/>
      <dgm:spPr/>
    </dgm:pt>
    <dgm:pt modelId="{F02A3050-5FA1-4A49-8B71-BD2B64DF6890}" type="pres">
      <dgm:prSet presAssocID="{04CF2A22-5103-4285-B4D7-AE8AEE908367}" presName="parentText" presStyleLbl="alignNode1" presStyleIdx="4" presStyleCnt="8">
        <dgm:presLayoutVars>
          <dgm:chMax val="1"/>
          <dgm:bulletEnabled/>
        </dgm:presLayoutVars>
      </dgm:prSet>
      <dgm:spPr/>
    </dgm:pt>
    <dgm:pt modelId="{A3DB3490-2D3B-4FE8-950F-A18FC7F2F95A}" type="pres">
      <dgm:prSet presAssocID="{04CF2A22-5103-4285-B4D7-AE8AEE908367}" presName="descendantText" presStyleLbl="alignAccFollowNode1" presStyleIdx="4" presStyleCnt="8">
        <dgm:presLayoutVars>
          <dgm:bulletEnabled/>
        </dgm:presLayoutVars>
      </dgm:prSet>
      <dgm:spPr/>
    </dgm:pt>
    <dgm:pt modelId="{13184860-5651-4A6D-B354-409E3C3D1498}" type="pres">
      <dgm:prSet presAssocID="{37D407AE-28F1-4198-98E0-A0BBCA9EBC41}" presName="sp" presStyleCnt="0"/>
      <dgm:spPr/>
    </dgm:pt>
    <dgm:pt modelId="{82030CB1-27BE-4C50-81E2-6476175CEB55}" type="pres">
      <dgm:prSet presAssocID="{2D41328C-AE81-41CC-9E96-7D8957FD8DC9}" presName="linNode" presStyleCnt="0"/>
      <dgm:spPr/>
    </dgm:pt>
    <dgm:pt modelId="{9797417F-EA30-41C1-B225-89B0914460B4}" type="pres">
      <dgm:prSet presAssocID="{2D41328C-AE81-41CC-9E96-7D8957FD8DC9}" presName="parentText" presStyleLbl="alignNode1" presStyleIdx="5" presStyleCnt="8">
        <dgm:presLayoutVars>
          <dgm:chMax val="1"/>
          <dgm:bulletEnabled/>
        </dgm:presLayoutVars>
      </dgm:prSet>
      <dgm:spPr/>
    </dgm:pt>
    <dgm:pt modelId="{FD9ABFD0-344A-4BFC-9215-5C4A4974D68F}" type="pres">
      <dgm:prSet presAssocID="{2D41328C-AE81-41CC-9E96-7D8957FD8DC9}" presName="descendantText" presStyleLbl="alignAccFollowNode1" presStyleIdx="5" presStyleCnt="8">
        <dgm:presLayoutVars>
          <dgm:bulletEnabled/>
        </dgm:presLayoutVars>
      </dgm:prSet>
      <dgm:spPr/>
    </dgm:pt>
    <dgm:pt modelId="{1012A0CD-D1B4-4E23-A8E2-882EEA31F6FB}" type="pres">
      <dgm:prSet presAssocID="{AD8DBD98-D040-4F10-BCC6-97EB7118AC96}" presName="sp" presStyleCnt="0"/>
      <dgm:spPr/>
    </dgm:pt>
    <dgm:pt modelId="{169244BF-9D6D-443B-84EF-11FA0F3F939D}" type="pres">
      <dgm:prSet presAssocID="{4FEC62D7-E342-49C0-BD00-FF675E900DE2}" presName="linNode" presStyleCnt="0"/>
      <dgm:spPr/>
    </dgm:pt>
    <dgm:pt modelId="{50552B67-D234-4EF7-A094-2E3F9AF660DD}" type="pres">
      <dgm:prSet presAssocID="{4FEC62D7-E342-49C0-BD00-FF675E900DE2}" presName="parentText" presStyleLbl="alignNode1" presStyleIdx="6" presStyleCnt="8">
        <dgm:presLayoutVars>
          <dgm:chMax val="1"/>
          <dgm:bulletEnabled/>
        </dgm:presLayoutVars>
      </dgm:prSet>
      <dgm:spPr/>
    </dgm:pt>
    <dgm:pt modelId="{AC53941F-0521-4D68-BE00-E4CFFE52CEF2}" type="pres">
      <dgm:prSet presAssocID="{4FEC62D7-E342-49C0-BD00-FF675E900DE2}" presName="descendantText" presStyleLbl="alignAccFollowNode1" presStyleIdx="6" presStyleCnt="8">
        <dgm:presLayoutVars>
          <dgm:bulletEnabled/>
        </dgm:presLayoutVars>
      </dgm:prSet>
      <dgm:spPr/>
    </dgm:pt>
    <dgm:pt modelId="{448FF983-7E9E-41D3-B6B8-B7A1C827C19C}" type="pres">
      <dgm:prSet presAssocID="{CBEE42CA-C019-4AA4-B105-0CCF6EC27AD6}" presName="sp" presStyleCnt="0"/>
      <dgm:spPr/>
    </dgm:pt>
    <dgm:pt modelId="{22A61664-C2F9-4B4F-B1D0-259AE4D744C0}" type="pres">
      <dgm:prSet presAssocID="{4CA5A7FA-1008-4FF1-8D79-6A2533EFDC63}" presName="linNode" presStyleCnt="0"/>
      <dgm:spPr/>
    </dgm:pt>
    <dgm:pt modelId="{3FF94213-C759-4B34-9E9F-CF286C70AA06}" type="pres">
      <dgm:prSet presAssocID="{4CA5A7FA-1008-4FF1-8D79-6A2533EFDC63}" presName="parentText" presStyleLbl="alignNode1" presStyleIdx="7" presStyleCnt="8">
        <dgm:presLayoutVars>
          <dgm:chMax val="1"/>
          <dgm:bulletEnabled/>
        </dgm:presLayoutVars>
      </dgm:prSet>
      <dgm:spPr/>
    </dgm:pt>
    <dgm:pt modelId="{3D6F6135-DEC7-4C48-AC7A-F060341E1791}" type="pres">
      <dgm:prSet presAssocID="{4CA5A7FA-1008-4FF1-8D79-6A2533EFDC63}" presName="descendantText" presStyleLbl="alignAccFollowNode1" presStyleIdx="7" presStyleCnt="8">
        <dgm:presLayoutVars>
          <dgm:bulletEnabled/>
        </dgm:presLayoutVars>
      </dgm:prSet>
      <dgm:spPr/>
    </dgm:pt>
  </dgm:ptLst>
  <dgm:cxnLst>
    <dgm:cxn modelId="{846C9608-467F-4B04-A68D-DF6FDE296FCF}" srcId="{4CA5A7FA-1008-4FF1-8D79-6A2533EFDC63}" destId="{23C54E45-4475-45AE-91E1-561CDA2CFBD5}" srcOrd="1" destOrd="0" parTransId="{67F3C3E2-8820-40C8-9BE1-C111E4466D5A}" sibTransId="{BF18A7D0-0598-4F0B-9060-8F96EDE2ADE8}"/>
    <dgm:cxn modelId="{8C6BCD0D-54CA-47F2-B4C5-DB45631236C3}" srcId="{3109F32E-8BDB-4915-B252-657C338E2F51}" destId="{9B566733-0B92-4161-8F06-2F61C9ABB9D0}" srcOrd="0" destOrd="0" parTransId="{16EB8E38-F108-489F-995B-F14EA715F6E9}" sibTransId="{7C393D59-E78A-4E62-8B94-42856202FE87}"/>
    <dgm:cxn modelId="{0A2F0610-33BD-49D7-8A95-01BF3CFFB184}" type="presOf" srcId="{21B99A5B-0612-454E-A9D3-EC0B3A38E51E}" destId="{3B931A93-9810-4DE6-BCBD-2DC233858125}" srcOrd="0" destOrd="0" presId="urn:microsoft.com/office/officeart/2016/7/layout/VerticalSolidActionList"/>
    <dgm:cxn modelId="{175E5112-73FB-4871-9BCF-AFB934CD9350}" type="presOf" srcId="{4179FA3E-EFF6-4EB0-A75E-30C9FECDE04E}" destId="{F38AC621-3C8C-4170-A84F-58DB399FC7EC}" srcOrd="0" destOrd="0" presId="urn:microsoft.com/office/officeart/2016/7/layout/VerticalSolidActionList"/>
    <dgm:cxn modelId="{05692D13-E22B-4938-B051-618201B960C1}" type="presOf" srcId="{B3540498-A191-47DB-AEEA-D2B9BFAC66C9}" destId="{33BB406E-C301-42C3-8819-37B11F2D1C44}" srcOrd="0" destOrd="0" presId="urn:microsoft.com/office/officeart/2016/7/layout/VerticalSolidActionList"/>
    <dgm:cxn modelId="{FDD2F419-07C8-4844-AB27-CE12954156F2}" srcId="{4179FA3E-EFF6-4EB0-A75E-30C9FECDE04E}" destId="{B3540498-A191-47DB-AEEA-D2B9BFAC66C9}" srcOrd="0" destOrd="0" parTransId="{6AAC5698-832D-4F04-B9B0-B993AE043F4A}" sibTransId="{8C9B0C85-E611-41A1-8F7A-311F15ABECF0}"/>
    <dgm:cxn modelId="{03125034-6816-45CC-A85C-91A05AE3F7D4}" type="presOf" srcId="{890A2A5F-83E3-44DE-BE80-9669DB295C89}" destId="{6F30679E-6DE8-4318-8318-2678FBF17B98}" srcOrd="0" destOrd="0" presId="urn:microsoft.com/office/officeart/2016/7/layout/VerticalSolidActionList"/>
    <dgm:cxn modelId="{35A7F736-C393-464F-8D83-E626A672130A}" srcId="{4FEC62D7-E342-49C0-BD00-FF675E900DE2}" destId="{274E5A3E-F06C-409B-A46F-F96FDEF46291}" srcOrd="0" destOrd="0" parTransId="{7BF4E890-95D4-4532-B061-7314E7AB66F4}" sibTransId="{9ECDD2FB-B126-43EE-9D4F-21BDF3CDB330}"/>
    <dgm:cxn modelId="{5279F63B-BB8E-4532-B8CD-C8E1D79820B3}" type="presOf" srcId="{6ED3CAFE-CA02-43B5-A651-D4D64780F6AB}" destId="{FD9ABFD0-344A-4BFC-9215-5C4A4974D68F}" srcOrd="0" destOrd="0" presId="urn:microsoft.com/office/officeart/2016/7/layout/VerticalSolidActionList"/>
    <dgm:cxn modelId="{FC4EE93F-62D7-4C02-806F-0D96F07AE6A3}" type="presOf" srcId="{47F9CC4B-1917-46E1-97C0-B75D3A69739E}" destId="{A3DB3490-2D3B-4FE8-950F-A18FC7F2F95A}" srcOrd="0" destOrd="0" presId="urn:microsoft.com/office/officeart/2016/7/layout/VerticalSolidActionList"/>
    <dgm:cxn modelId="{EFE7795B-CFFB-4483-8D2B-9CEF4EFAB1AB}" type="presOf" srcId="{1D80B8FF-358B-4A00-B412-FE555412200A}" destId="{931EDDFA-1D57-48CD-B774-C68456544DA8}" srcOrd="0" destOrd="0" presId="urn:microsoft.com/office/officeart/2016/7/layout/VerticalSolidActionList"/>
    <dgm:cxn modelId="{FF2A7A42-4E33-4577-921C-CB27C167065B}" type="presOf" srcId="{4CA5A7FA-1008-4FF1-8D79-6A2533EFDC63}" destId="{3FF94213-C759-4B34-9E9F-CF286C70AA06}" srcOrd="0" destOrd="0" presId="urn:microsoft.com/office/officeart/2016/7/layout/VerticalSolidActionList"/>
    <dgm:cxn modelId="{B6857565-6AAF-4987-B655-CAAED8D10267}" type="presOf" srcId="{DC29E1AF-F3F9-4928-A57D-9880B71DC505}" destId="{5F23C4E9-E2D5-4097-BAF9-2670BA88F0A2}" srcOrd="0" destOrd="0" presId="urn:microsoft.com/office/officeart/2016/7/layout/VerticalSolidActionList"/>
    <dgm:cxn modelId="{F4CA1969-5873-498F-BF6C-402CF98EB3F1}" srcId="{1D80B8FF-358B-4A00-B412-FE555412200A}" destId="{21B99A5B-0612-454E-A9D3-EC0B3A38E51E}" srcOrd="0" destOrd="0" parTransId="{A426D4A0-5DBD-4339-A907-805F138F35F2}" sibTransId="{3FFA38E9-E709-4312-85CD-702FBC33C4EC}"/>
    <dgm:cxn modelId="{EBFAB96C-0F22-4348-9E6D-91DEC6E9A681}" type="presOf" srcId="{018FD3F2-A040-4BF1-BAC0-07A393956053}" destId="{95832C21-C5E7-4C29-889E-413CD8104D78}" srcOrd="0" destOrd="0" presId="urn:microsoft.com/office/officeart/2016/7/layout/VerticalSolidActionList"/>
    <dgm:cxn modelId="{1DAF434E-588B-483C-BC55-5DBA4FB78A0B}" type="presOf" srcId="{2D41328C-AE81-41CC-9E96-7D8957FD8DC9}" destId="{9797417F-EA30-41C1-B225-89B0914460B4}" srcOrd="0" destOrd="0" presId="urn:microsoft.com/office/officeart/2016/7/layout/VerticalSolidActionList"/>
    <dgm:cxn modelId="{D3E9AD52-78CE-4A52-9732-229A2D582D8F}" type="presOf" srcId="{9B566733-0B92-4161-8F06-2F61C9ABB9D0}" destId="{DB0432D4-0A15-4559-8C48-0FC7C0F26B76}" srcOrd="0" destOrd="0" presId="urn:microsoft.com/office/officeart/2016/7/layout/VerticalSolidActionList"/>
    <dgm:cxn modelId="{D5453258-9109-4C48-89D4-EAD34B620E87}" srcId="{890A2A5F-83E3-44DE-BE80-9669DB295C89}" destId="{018FD3F2-A040-4BF1-BAC0-07A393956053}" srcOrd="2" destOrd="0" parTransId="{D5CB84EC-8D1C-4130-89BA-B25020323952}" sibTransId="{A22964BA-73C9-4489-908E-69423FD5435F}"/>
    <dgm:cxn modelId="{59782D5A-9D10-4677-8954-29340F3660E6}" type="presOf" srcId="{04CF2A22-5103-4285-B4D7-AE8AEE908367}" destId="{F02A3050-5FA1-4A49-8B71-BD2B64DF6890}" srcOrd="0" destOrd="0" presId="urn:microsoft.com/office/officeart/2016/7/layout/VerticalSolidActionList"/>
    <dgm:cxn modelId="{ECBBCF5A-00C9-4DCB-93FF-23FB4D5A7816}" srcId="{2D41328C-AE81-41CC-9E96-7D8957FD8DC9}" destId="{6ED3CAFE-CA02-43B5-A651-D4D64780F6AB}" srcOrd="0" destOrd="0" parTransId="{F21BAE4D-AC77-47D6-8112-86D95B56AEFD}" sibTransId="{E6F4725A-1EF4-486B-A309-6C168DB9175B}"/>
    <dgm:cxn modelId="{CEFC9C7E-B92E-41C2-8AB0-C24F9F8D60C3}" srcId="{890A2A5F-83E3-44DE-BE80-9669DB295C89}" destId="{1D80B8FF-358B-4A00-B412-FE555412200A}" srcOrd="3" destOrd="0" parTransId="{F9A07871-93B4-4942-A444-D135B5C380DD}" sibTransId="{71A0FCF9-58B3-4AE9-A985-0C3A2F74A8F4}"/>
    <dgm:cxn modelId="{547E3482-DB8E-4B25-8ACB-6F7B85EFBF1D}" type="presOf" srcId="{4FEC62D7-E342-49C0-BD00-FF675E900DE2}" destId="{50552B67-D234-4EF7-A094-2E3F9AF660DD}" srcOrd="0" destOrd="0" presId="urn:microsoft.com/office/officeart/2016/7/layout/VerticalSolidActionList"/>
    <dgm:cxn modelId="{B6166982-89DF-4DFB-B90F-E8E00E979E01}" srcId="{890A2A5F-83E3-44DE-BE80-9669DB295C89}" destId="{4FEC62D7-E342-49C0-BD00-FF675E900DE2}" srcOrd="6" destOrd="0" parTransId="{52B8B609-E5EF-41BC-B2D3-77A6620938C8}" sibTransId="{CBEE42CA-C019-4AA4-B105-0CCF6EC27AD6}"/>
    <dgm:cxn modelId="{112AEA89-6FE6-43E7-84B9-A40A7ABFAF8A}" type="presOf" srcId="{A09D6110-F664-4530-BEC9-C05795C48968}" destId="{FD9ABFD0-344A-4BFC-9215-5C4A4974D68F}" srcOrd="0" destOrd="1" presId="urn:microsoft.com/office/officeart/2016/7/layout/VerticalSolidActionList"/>
    <dgm:cxn modelId="{D7D1888C-C460-4AF7-8398-2FB93300D273}" srcId="{4CA5A7FA-1008-4FF1-8D79-6A2533EFDC63}" destId="{6CE809C3-A987-4D34-87A5-2114542C6791}" srcOrd="0" destOrd="0" parTransId="{D7E709FE-215F-4D27-B6EA-7617D578AFCA}" sibTransId="{499D0B5D-1000-45B0-A101-C312ADD589E1}"/>
    <dgm:cxn modelId="{513F4B96-3255-45DA-9250-82C1D28FDC46}" srcId="{04CF2A22-5103-4285-B4D7-AE8AEE908367}" destId="{47F9CC4B-1917-46E1-97C0-B75D3A69739E}" srcOrd="0" destOrd="0" parTransId="{467C7037-7167-40BF-BC83-D53E03F3F14A}" sibTransId="{E2EAB2BB-AB7A-442E-B753-9695D55D2BC8}"/>
    <dgm:cxn modelId="{8C5F1498-AD0A-40B0-84AC-5DE242CA5827}" srcId="{890A2A5F-83E3-44DE-BE80-9669DB295C89}" destId="{3109F32E-8BDB-4915-B252-657C338E2F51}" srcOrd="1" destOrd="0" parTransId="{A93FD3A2-8CE2-4C46-B211-4463006259E8}" sibTransId="{6E110367-75F3-4618-8061-2A0450CDB9C2}"/>
    <dgm:cxn modelId="{E03B0D9E-E637-4148-9169-E89A451D59FC}" type="presOf" srcId="{6CE809C3-A987-4D34-87A5-2114542C6791}" destId="{3D6F6135-DEC7-4C48-AC7A-F060341E1791}" srcOrd="0" destOrd="0" presId="urn:microsoft.com/office/officeart/2016/7/layout/VerticalSolidActionList"/>
    <dgm:cxn modelId="{3D7AB6B9-37EB-4427-8E9F-BD92EA9150CE}" type="presOf" srcId="{23C54E45-4475-45AE-91E1-561CDA2CFBD5}" destId="{3D6F6135-DEC7-4C48-AC7A-F060341E1791}" srcOrd="0" destOrd="1" presId="urn:microsoft.com/office/officeart/2016/7/layout/VerticalSolidActionList"/>
    <dgm:cxn modelId="{8C7BE9BF-5650-4B34-B9FE-B113DC219818}" srcId="{890A2A5F-83E3-44DE-BE80-9669DB295C89}" destId="{4CA5A7FA-1008-4FF1-8D79-6A2533EFDC63}" srcOrd="7" destOrd="0" parTransId="{AAE48902-0497-436B-BC95-4F94BF354E26}" sibTransId="{C2189FE3-5532-4D7F-B1B5-1CA7A15FB2EF}"/>
    <dgm:cxn modelId="{5B3F5CC8-4B0E-4951-91EA-5E80E3ED4CAC}" type="presOf" srcId="{3109F32E-8BDB-4915-B252-657C338E2F51}" destId="{40F1914F-08A0-4406-B0CE-CD8E3D7EAD9F}" srcOrd="0" destOrd="0" presId="urn:microsoft.com/office/officeart/2016/7/layout/VerticalSolidActionList"/>
    <dgm:cxn modelId="{F09B39CB-0DE3-4099-BF8F-E80CD089BED0}" srcId="{018FD3F2-A040-4BF1-BAC0-07A393956053}" destId="{DC29E1AF-F3F9-4928-A57D-9880B71DC505}" srcOrd="0" destOrd="0" parTransId="{7E0D5AA8-08A7-44E2-8DBB-53FC7E1C657F}" sibTransId="{0D77ECA0-2B7B-4FED-97A3-2F813279988D}"/>
    <dgm:cxn modelId="{8BE766CF-44BA-4D76-98A1-0C1DA2BFD405}" srcId="{890A2A5F-83E3-44DE-BE80-9669DB295C89}" destId="{04CF2A22-5103-4285-B4D7-AE8AEE908367}" srcOrd="4" destOrd="0" parTransId="{D5DAB69D-B663-41DF-8F18-B267AF17CC2C}" sibTransId="{37D407AE-28F1-4198-98E0-A0BBCA9EBC41}"/>
    <dgm:cxn modelId="{4E9B28D5-F41D-4741-BDCB-D1E04714BA71}" type="presOf" srcId="{274E5A3E-F06C-409B-A46F-F96FDEF46291}" destId="{AC53941F-0521-4D68-BE00-E4CFFE52CEF2}" srcOrd="0" destOrd="0" presId="urn:microsoft.com/office/officeart/2016/7/layout/VerticalSolidActionList"/>
    <dgm:cxn modelId="{954415DA-63C1-452E-92E0-9197A51F88D0}" srcId="{890A2A5F-83E3-44DE-BE80-9669DB295C89}" destId="{2D41328C-AE81-41CC-9E96-7D8957FD8DC9}" srcOrd="5" destOrd="0" parTransId="{D50AB390-D91B-4D86-9395-3B9E42F13B14}" sibTransId="{AD8DBD98-D040-4F10-BCC6-97EB7118AC96}"/>
    <dgm:cxn modelId="{38275DE7-8637-41FC-A420-5A2F00AB96E1}" srcId="{890A2A5F-83E3-44DE-BE80-9669DB295C89}" destId="{4179FA3E-EFF6-4EB0-A75E-30C9FECDE04E}" srcOrd="0" destOrd="0" parTransId="{6152D048-F3DD-4D2D-85C8-10975020DF58}" sibTransId="{6C92A2F8-8BFB-4C1B-892F-1577B713C86D}"/>
    <dgm:cxn modelId="{51C916F4-A29E-472E-B74D-10B5B0E1C2A3}" srcId="{2D41328C-AE81-41CC-9E96-7D8957FD8DC9}" destId="{A09D6110-F664-4530-BEC9-C05795C48968}" srcOrd="1" destOrd="0" parTransId="{969ED13F-5BEC-4430-8880-FD0A2D18B0D1}" sibTransId="{32056358-904A-4ADD-85DA-10861CE5FE52}"/>
    <dgm:cxn modelId="{0E4FE585-2CDD-4B00-981C-6A3873C445D6}" type="presParOf" srcId="{6F30679E-6DE8-4318-8318-2678FBF17B98}" destId="{4BEE94A6-10C1-4384-BCBA-53DA7919CF26}" srcOrd="0" destOrd="0" presId="urn:microsoft.com/office/officeart/2016/7/layout/VerticalSolidActionList"/>
    <dgm:cxn modelId="{2A0AF345-741F-4EB5-8D96-780C3956F309}" type="presParOf" srcId="{4BEE94A6-10C1-4384-BCBA-53DA7919CF26}" destId="{F38AC621-3C8C-4170-A84F-58DB399FC7EC}" srcOrd="0" destOrd="0" presId="urn:microsoft.com/office/officeart/2016/7/layout/VerticalSolidActionList"/>
    <dgm:cxn modelId="{85D7441C-A286-48DC-9712-CC0E11CF37F6}" type="presParOf" srcId="{4BEE94A6-10C1-4384-BCBA-53DA7919CF26}" destId="{33BB406E-C301-42C3-8819-37B11F2D1C44}" srcOrd="1" destOrd="0" presId="urn:microsoft.com/office/officeart/2016/7/layout/VerticalSolidActionList"/>
    <dgm:cxn modelId="{F9EB5ADF-A0D7-48DB-8413-042573CA69F8}" type="presParOf" srcId="{6F30679E-6DE8-4318-8318-2678FBF17B98}" destId="{EF4E8A79-99FF-4626-B14D-3CBEC850ABB1}" srcOrd="1" destOrd="0" presId="urn:microsoft.com/office/officeart/2016/7/layout/VerticalSolidActionList"/>
    <dgm:cxn modelId="{5A90995B-986F-4267-8823-5E28ADCAECBB}" type="presParOf" srcId="{6F30679E-6DE8-4318-8318-2678FBF17B98}" destId="{B17BAAC0-DE52-43B5-8CDE-D1BB7CF961C1}" srcOrd="2" destOrd="0" presId="urn:microsoft.com/office/officeart/2016/7/layout/VerticalSolidActionList"/>
    <dgm:cxn modelId="{8A2E7CDE-36FF-40CE-A2F7-E8E04B89CC72}" type="presParOf" srcId="{B17BAAC0-DE52-43B5-8CDE-D1BB7CF961C1}" destId="{40F1914F-08A0-4406-B0CE-CD8E3D7EAD9F}" srcOrd="0" destOrd="0" presId="urn:microsoft.com/office/officeart/2016/7/layout/VerticalSolidActionList"/>
    <dgm:cxn modelId="{E8B4D302-DCDE-4C43-AD7F-EE79A9B8AA5A}" type="presParOf" srcId="{B17BAAC0-DE52-43B5-8CDE-D1BB7CF961C1}" destId="{DB0432D4-0A15-4559-8C48-0FC7C0F26B76}" srcOrd="1" destOrd="0" presId="urn:microsoft.com/office/officeart/2016/7/layout/VerticalSolidActionList"/>
    <dgm:cxn modelId="{B702924F-22EE-4DD6-812D-CDB8BEA7AF79}" type="presParOf" srcId="{6F30679E-6DE8-4318-8318-2678FBF17B98}" destId="{042EEDC3-AC23-4DF8-BE67-F84D9329FE1A}" srcOrd="3" destOrd="0" presId="urn:microsoft.com/office/officeart/2016/7/layout/VerticalSolidActionList"/>
    <dgm:cxn modelId="{C9C2DF93-EFC7-45C9-90C5-227CE22DF614}" type="presParOf" srcId="{6F30679E-6DE8-4318-8318-2678FBF17B98}" destId="{CD82A1F5-18D8-41DD-94FB-90C09252628A}" srcOrd="4" destOrd="0" presId="urn:microsoft.com/office/officeart/2016/7/layout/VerticalSolidActionList"/>
    <dgm:cxn modelId="{1B744ED0-ED82-4072-A8A1-0F75A8A7CAFB}" type="presParOf" srcId="{CD82A1F5-18D8-41DD-94FB-90C09252628A}" destId="{95832C21-C5E7-4C29-889E-413CD8104D78}" srcOrd="0" destOrd="0" presId="urn:microsoft.com/office/officeart/2016/7/layout/VerticalSolidActionList"/>
    <dgm:cxn modelId="{789ACADC-27AD-41E4-A081-E3DCFFFE6B84}" type="presParOf" srcId="{CD82A1F5-18D8-41DD-94FB-90C09252628A}" destId="{5F23C4E9-E2D5-4097-BAF9-2670BA88F0A2}" srcOrd="1" destOrd="0" presId="urn:microsoft.com/office/officeart/2016/7/layout/VerticalSolidActionList"/>
    <dgm:cxn modelId="{8F727C4A-A80D-4859-82D4-FA3C2A3DB961}" type="presParOf" srcId="{6F30679E-6DE8-4318-8318-2678FBF17B98}" destId="{553A83D5-9D23-4A0E-93E8-A1F607794810}" srcOrd="5" destOrd="0" presId="urn:microsoft.com/office/officeart/2016/7/layout/VerticalSolidActionList"/>
    <dgm:cxn modelId="{D405F747-BE53-46F4-BD84-1D17168B397A}" type="presParOf" srcId="{6F30679E-6DE8-4318-8318-2678FBF17B98}" destId="{802AA528-0471-4B5F-B392-029CF1C94E59}" srcOrd="6" destOrd="0" presId="urn:microsoft.com/office/officeart/2016/7/layout/VerticalSolidActionList"/>
    <dgm:cxn modelId="{ED5BFF3D-1FE9-4DBC-A93F-F3F481FAC26B}" type="presParOf" srcId="{802AA528-0471-4B5F-B392-029CF1C94E59}" destId="{931EDDFA-1D57-48CD-B774-C68456544DA8}" srcOrd="0" destOrd="0" presId="urn:microsoft.com/office/officeart/2016/7/layout/VerticalSolidActionList"/>
    <dgm:cxn modelId="{1C9A765F-1EA8-4499-83AD-2360EECBC7F6}" type="presParOf" srcId="{802AA528-0471-4B5F-B392-029CF1C94E59}" destId="{3B931A93-9810-4DE6-BCBD-2DC233858125}" srcOrd="1" destOrd="0" presId="urn:microsoft.com/office/officeart/2016/7/layout/VerticalSolidActionList"/>
    <dgm:cxn modelId="{2A039EB3-339C-4B41-ABBF-8EB9B31929EF}" type="presParOf" srcId="{6F30679E-6DE8-4318-8318-2678FBF17B98}" destId="{A0401FD8-293E-44E0-A4AE-76698267F3E9}" srcOrd="7" destOrd="0" presId="urn:microsoft.com/office/officeart/2016/7/layout/VerticalSolidActionList"/>
    <dgm:cxn modelId="{2BA0E798-6CC2-4FE6-9B2E-2AD2FC30CAB3}" type="presParOf" srcId="{6F30679E-6DE8-4318-8318-2678FBF17B98}" destId="{F969010A-FF30-4997-A51B-93FF6CDC7C7A}" srcOrd="8" destOrd="0" presId="urn:microsoft.com/office/officeart/2016/7/layout/VerticalSolidActionList"/>
    <dgm:cxn modelId="{49245180-52B4-4C52-859D-D0D381FA6E85}" type="presParOf" srcId="{F969010A-FF30-4997-A51B-93FF6CDC7C7A}" destId="{F02A3050-5FA1-4A49-8B71-BD2B64DF6890}" srcOrd="0" destOrd="0" presId="urn:microsoft.com/office/officeart/2016/7/layout/VerticalSolidActionList"/>
    <dgm:cxn modelId="{4DAA87A2-92EB-471A-BB5D-49BC728CAA4A}" type="presParOf" srcId="{F969010A-FF30-4997-A51B-93FF6CDC7C7A}" destId="{A3DB3490-2D3B-4FE8-950F-A18FC7F2F95A}" srcOrd="1" destOrd="0" presId="urn:microsoft.com/office/officeart/2016/7/layout/VerticalSolidActionList"/>
    <dgm:cxn modelId="{9AE4F7FD-12E8-4F6A-A5C5-3BB7F216A2E5}" type="presParOf" srcId="{6F30679E-6DE8-4318-8318-2678FBF17B98}" destId="{13184860-5651-4A6D-B354-409E3C3D1498}" srcOrd="9" destOrd="0" presId="urn:microsoft.com/office/officeart/2016/7/layout/VerticalSolidActionList"/>
    <dgm:cxn modelId="{0933CA4E-69F5-4BCB-A32C-24E601DD9C1D}" type="presParOf" srcId="{6F30679E-6DE8-4318-8318-2678FBF17B98}" destId="{82030CB1-27BE-4C50-81E2-6476175CEB55}" srcOrd="10" destOrd="0" presId="urn:microsoft.com/office/officeart/2016/7/layout/VerticalSolidActionList"/>
    <dgm:cxn modelId="{ACB1793A-B498-4F1F-9092-B622C37F0529}" type="presParOf" srcId="{82030CB1-27BE-4C50-81E2-6476175CEB55}" destId="{9797417F-EA30-41C1-B225-89B0914460B4}" srcOrd="0" destOrd="0" presId="urn:microsoft.com/office/officeart/2016/7/layout/VerticalSolidActionList"/>
    <dgm:cxn modelId="{BDD6FA35-9294-4338-863C-D0E9620EC7CC}" type="presParOf" srcId="{82030CB1-27BE-4C50-81E2-6476175CEB55}" destId="{FD9ABFD0-344A-4BFC-9215-5C4A4974D68F}" srcOrd="1" destOrd="0" presId="urn:microsoft.com/office/officeart/2016/7/layout/VerticalSolidActionList"/>
    <dgm:cxn modelId="{A8410E83-291B-4104-96F5-E5D3A79A22AC}" type="presParOf" srcId="{6F30679E-6DE8-4318-8318-2678FBF17B98}" destId="{1012A0CD-D1B4-4E23-A8E2-882EEA31F6FB}" srcOrd="11" destOrd="0" presId="urn:microsoft.com/office/officeart/2016/7/layout/VerticalSolidActionList"/>
    <dgm:cxn modelId="{42333C30-F073-4CD5-8E3A-584B8272C46A}" type="presParOf" srcId="{6F30679E-6DE8-4318-8318-2678FBF17B98}" destId="{169244BF-9D6D-443B-84EF-11FA0F3F939D}" srcOrd="12" destOrd="0" presId="urn:microsoft.com/office/officeart/2016/7/layout/VerticalSolidActionList"/>
    <dgm:cxn modelId="{55A928AE-2D4D-44D2-9E78-3444CF099FE9}" type="presParOf" srcId="{169244BF-9D6D-443B-84EF-11FA0F3F939D}" destId="{50552B67-D234-4EF7-A094-2E3F9AF660DD}" srcOrd="0" destOrd="0" presId="urn:microsoft.com/office/officeart/2016/7/layout/VerticalSolidActionList"/>
    <dgm:cxn modelId="{ED0738E1-1D35-4C65-935E-B66DAB519115}" type="presParOf" srcId="{169244BF-9D6D-443B-84EF-11FA0F3F939D}" destId="{AC53941F-0521-4D68-BE00-E4CFFE52CEF2}" srcOrd="1" destOrd="0" presId="urn:microsoft.com/office/officeart/2016/7/layout/VerticalSolidActionList"/>
    <dgm:cxn modelId="{53378CE3-C64E-407D-8CC8-3B080358D340}" type="presParOf" srcId="{6F30679E-6DE8-4318-8318-2678FBF17B98}" destId="{448FF983-7E9E-41D3-B6B8-B7A1C827C19C}" srcOrd="13" destOrd="0" presId="urn:microsoft.com/office/officeart/2016/7/layout/VerticalSolidActionList"/>
    <dgm:cxn modelId="{29CABB99-4F6B-4563-8C21-BDE322541B0C}" type="presParOf" srcId="{6F30679E-6DE8-4318-8318-2678FBF17B98}" destId="{22A61664-C2F9-4B4F-B1D0-259AE4D744C0}" srcOrd="14" destOrd="0" presId="urn:microsoft.com/office/officeart/2016/7/layout/VerticalSolidActionList"/>
    <dgm:cxn modelId="{EBA5E86B-C3B6-46F6-9787-95AD86F06FD9}" type="presParOf" srcId="{22A61664-C2F9-4B4F-B1D0-259AE4D744C0}" destId="{3FF94213-C759-4B34-9E9F-CF286C70AA06}" srcOrd="0" destOrd="0" presId="urn:microsoft.com/office/officeart/2016/7/layout/VerticalSolidActionList"/>
    <dgm:cxn modelId="{EEE94231-78AF-47AE-A454-978B25F568EF}" type="presParOf" srcId="{22A61664-C2F9-4B4F-B1D0-259AE4D744C0}" destId="{3D6F6135-DEC7-4C48-AC7A-F060341E1791}"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8E9CC-303F-4681-9B7B-B439B67DF2A7}">
      <dsp:nvSpPr>
        <dsp:cNvPr id="0" name=""/>
        <dsp:cNvSpPr/>
      </dsp:nvSpPr>
      <dsp:spPr>
        <a:xfrm>
          <a:off x="117536" y="23924"/>
          <a:ext cx="6431760" cy="89669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altLang="en-US" sz="1600" kern="1200" dirty="0">
              <a:latin typeface="+mn-lt"/>
              <a:cs typeface="Arial" charset="0"/>
            </a:rPr>
            <a:t>The importance of repeating MUST screening, ongoing use of food record charts where appropriate, identifying barriers to a care plan and reviewing nutritional care plan and compliance</a:t>
          </a:r>
        </a:p>
      </dsp:txBody>
      <dsp:txXfrm>
        <a:off x="161309" y="67697"/>
        <a:ext cx="6344214" cy="809153"/>
      </dsp:txXfrm>
    </dsp:sp>
    <dsp:sp modelId="{2779737C-B69A-4DF5-A8D5-F2E610490883}">
      <dsp:nvSpPr>
        <dsp:cNvPr id="0" name=""/>
        <dsp:cNvSpPr/>
      </dsp:nvSpPr>
      <dsp:spPr>
        <a:xfrm>
          <a:off x="117536" y="1006925"/>
          <a:ext cx="6431760" cy="896699"/>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cs typeface="Arial" panose="020B0604020202020204" pitchFamily="34" charset="0"/>
            </a:rPr>
            <a:t>The importance of </a:t>
          </a:r>
          <a:r>
            <a:rPr lang="en-GB" sz="1600" kern="1200" dirty="0">
              <a:latin typeface="+mn-lt"/>
              <a:cs typeface="Arial" panose="020B0604020202020204" pitchFamily="34" charset="0"/>
            </a:rPr>
            <a:t>Food and fluid charts and how to complete these</a:t>
          </a:r>
          <a:endParaRPr lang="en-GB" altLang="en-US" sz="1600" kern="1200" dirty="0">
            <a:latin typeface="+mn-lt"/>
            <a:cs typeface="Arial" charset="0"/>
          </a:endParaRPr>
        </a:p>
      </dsp:txBody>
      <dsp:txXfrm>
        <a:off x="161309" y="1050698"/>
        <a:ext cx="6344214" cy="809153"/>
      </dsp:txXfrm>
    </dsp:sp>
    <dsp:sp modelId="{2355592A-489B-4862-A5D5-9C8E5D4787D7}">
      <dsp:nvSpPr>
        <dsp:cNvPr id="0" name=""/>
        <dsp:cNvSpPr/>
      </dsp:nvSpPr>
      <dsp:spPr>
        <a:xfrm>
          <a:off x="123536" y="2040836"/>
          <a:ext cx="6396292" cy="89856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mn-lt"/>
            </a:rPr>
            <a:t>The evaluation of care plans</a:t>
          </a:r>
        </a:p>
      </dsp:txBody>
      <dsp:txXfrm>
        <a:off x="167400" y="2084700"/>
        <a:ext cx="6308564" cy="810832"/>
      </dsp:txXfrm>
    </dsp:sp>
    <dsp:sp modelId="{347163B4-2A80-4499-86A0-434CF53B7C15}">
      <dsp:nvSpPr>
        <dsp:cNvPr id="0" name=""/>
        <dsp:cNvSpPr/>
      </dsp:nvSpPr>
      <dsp:spPr>
        <a:xfrm>
          <a:off x="122003" y="3120618"/>
          <a:ext cx="6422826" cy="89856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800100">
            <a:lnSpc>
              <a:spcPct val="90000"/>
            </a:lnSpc>
            <a:spcBef>
              <a:spcPct val="0"/>
            </a:spcBef>
            <a:spcAft>
              <a:spcPct val="35000"/>
            </a:spcAft>
            <a:buNone/>
          </a:pPr>
          <a:r>
            <a:rPr lang="en-GB" sz="1600" kern="1200" dirty="0"/>
            <a:t>When to contact and refer to the Dietitians</a:t>
          </a:r>
          <a:endParaRPr lang="en-GB" sz="1600" kern="1200" dirty="0">
            <a:latin typeface="+mn-lt"/>
            <a:cs typeface="Arial" panose="020B0604020202020204" pitchFamily="34" charset="0"/>
          </a:endParaRPr>
        </a:p>
      </dsp:txBody>
      <dsp:txXfrm>
        <a:off x="165867" y="3164482"/>
        <a:ext cx="6335098" cy="810832"/>
      </dsp:txXfrm>
    </dsp:sp>
    <dsp:sp modelId="{841FD09B-32F6-4722-B4EE-08A760B4B843}">
      <dsp:nvSpPr>
        <dsp:cNvPr id="0" name=""/>
        <dsp:cNvSpPr/>
      </dsp:nvSpPr>
      <dsp:spPr>
        <a:xfrm>
          <a:off x="130069" y="4154194"/>
          <a:ext cx="6406693" cy="85763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mn-lt"/>
            </a:rPr>
            <a:t>How to refer to the Dietitians</a:t>
          </a:r>
          <a:endParaRPr lang="en-GB" sz="1600" kern="1200" dirty="0"/>
        </a:p>
      </dsp:txBody>
      <dsp:txXfrm>
        <a:off x="171935" y="4196060"/>
        <a:ext cx="6322961" cy="773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3115B-6AC2-489B-9973-8D9BED20A9EC}">
      <dsp:nvSpPr>
        <dsp:cNvPr id="0" name=""/>
        <dsp:cNvSpPr/>
      </dsp:nvSpPr>
      <dsp:spPr>
        <a:xfrm rot="5400000">
          <a:off x="6743194" y="-2689147"/>
          <a:ext cx="1236263" cy="6928307"/>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Hot Weather</a:t>
          </a:r>
          <a:endParaRPr lang="en-US" sz="2000" kern="1200" dirty="0"/>
        </a:p>
        <a:p>
          <a:pPr marL="228600" lvl="1" indent="-228600" algn="l" defTabSz="889000">
            <a:lnSpc>
              <a:spcPct val="90000"/>
            </a:lnSpc>
            <a:spcBef>
              <a:spcPct val="0"/>
            </a:spcBef>
            <a:spcAft>
              <a:spcPct val="15000"/>
            </a:spcAft>
            <a:buChar char="•"/>
          </a:pPr>
          <a:r>
            <a:rPr lang="en-GB" sz="2000" kern="1200" dirty="0"/>
            <a:t>Fever </a:t>
          </a:r>
          <a:endParaRPr lang="en-US" sz="2000" kern="1200" dirty="0"/>
        </a:p>
      </dsp:txBody>
      <dsp:txXfrm rot="-5400000">
        <a:off x="3897173" y="217223"/>
        <a:ext cx="6867958" cy="1115565"/>
      </dsp:txXfrm>
    </dsp:sp>
    <dsp:sp modelId="{BEB3179E-86BB-4E2B-BCCA-B8F4195686CB}">
      <dsp:nvSpPr>
        <dsp:cNvPr id="0" name=""/>
        <dsp:cNvSpPr/>
      </dsp:nvSpPr>
      <dsp:spPr>
        <a:xfrm>
          <a:off x="0" y="2341"/>
          <a:ext cx="3897172" cy="15453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dirty="0"/>
            <a:t>Fluid requirements are increased by…</a:t>
          </a:r>
          <a:endParaRPr lang="en-US" sz="3500" kern="1200" dirty="0"/>
        </a:p>
      </dsp:txBody>
      <dsp:txXfrm>
        <a:off x="75437" y="77778"/>
        <a:ext cx="3746298" cy="1394455"/>
      </dsp:txXfrm>
    </dsp:sp>
    <dsp:sp modelId="{46613D86-599C-45CB-9360-CBFD8EC93F79}">
      <dsp:nvSpPr>
        <dsp:cNvPr id="0" name=""/>
        <dsp:cNvSpPr/>
      </dsp:nvSpPr>
      <dsp:spPr>
        <a:xfrm rot="5400000">
          <a:off x="6743194" y="-1066552"/>
          <a:ext cx="1236263" cy="6928307"/>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Poor mobility</a:t>
          </a:r>
          <a:endParaRPr lang="en-US" sz="1800" kern="1200" dirty="0"/>
        </a:p>
        <a:p>
          <a:pPr marL="171450" lvl="1" indent="-171450" algn="l" defTabSz="800100">
            <a:lnSpc>
              <a:spcPct val="90000"/>
            </a:lnSpc>
            <a:spcBef>
              <a:spcPct val="0"/>
            </a:spcBef>
            <a:spcAft>
              <a:spcPct val="15000"/>
            </a:spcAft>
            <a:buChar char="•"/>
          </a:pPr>
          <a:r>
            <a:rPr lang="en-GB" sz="1800" kern="1200" dirty="0"/>
            <a:t>Drinks out of reach</a:t>
          </a:r>
          <a:endParaRPr lang="en-US" sz="1800" kern="1200" dirty="0"/>
        </a:p>
        <a:p>
          <a:pPr marL="171450" lvl="1" indent="-171450" algn="l" defTabSz="800100">
            <a:lnSpc>
              <a:spcPct val="90000"/>
            </a:lnSpc>
            <a:spcBef>
              <a:spcPct val="0"/>
            </a:spcBef>
            <a:spcAft>
              <a:spcPct val="15000"/>
            </a:spcAft>
            <a:buChar char="•"/>
          </a:pPr>
          <a:r>
            <a:rPr lang="en-GB" sz="1800" kern="1200" dirty="0"/>
            <a:t>Nausea</a:t>
          </a:r>
          <a:endParaRPr lang="en-US" sz="1800" kern="1200" dirty="0"/>
        </a:p>
      </dsp:txBody>
      <dsp:txXfrm rot="-5400000">
        <a:off x="3897173" y="1839818"/>
        <a:ext cx="6867958" cy="1115565"/>
      </dsp:txXfrm>
    </dsp:sp>
    <dsp:sp modelId="{81E67E72-0597-435E-8CC1-3F11ABC0EBEB}">
      <dsp:nvSpPr>
        <dsp:cNvPr id="0" name=""/>
        <dsp:cNvSpPr/>
      </dsp:nvSpPr>
      <dsp:spPr>
        <a:xfrm>
          <a:off x="0" y="1624936"/>
          <a:ext cx="3897172" cy="15453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a:t>Intake of fluid is reduced by …</a:t>
          </a:r>
          <a:endParaRPr lang="en-US" sz="3500" kern="1200"/>
        </a:p>
      </dsp:txBody>
      <dsp:txXfrm>
        <a:off x="75437" y="1700373"/>
        <a:ext cx="3746298" cy="1394455"/>
      </dsp:txXfrm>
    </dsp:sp>
    <dsp:sp modelId="{486AAD31-4E63-46A9-BA01-570E78ECC6EC}">
      <dsp:nvSpPr>
        <dsp:cNvPr id="0" name=""/>
        <dsp:cNvSpPr/>
      </dsp:nvSpPr>
      <dsp:spPr>
        <a:xfrm rot="5400000">
          <a:off x="6743194" y="556043"/>
          <a:ext cx="1236263" cy="6928307"/>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Vomiting</a:t>
          </a:r>
          <a:endParaRPr lang="en-US" sz="2000" kern="1200" dirty="0"/>
        </a:p>
        <a:p>
          <a:pPr marL="228600" lvl="1" indent="-228600" algn="l" defTabSz="889000">
            <a:lnSpc>
              <a:spcPct val="90000"/>
            </a:lnSpc>
            <a:spcBef>
              <a:spcPct val="0"/>
            </a:spcBef>
            <a:spcAft>
              <a:spcPct val="15000"/>
            </a:spcAft>
            <a:buChar char="•"/>
          </a:pPr>
          <a:r>
            <a:rPr lang="en-GB" sz="2000" kern="1200" dirty="0"/>
            <a:t>Diarrhoea</a:t>
          </a:r>
          <a:endParaRPr lang="en-US" sz="2000" kern="1200" dirty="0"/>
        </a:p>
        <a:p>
          <a:pPr marL="228600" lvl="1" indent="-228600" algn="l" defTabSz="889000">
            <a:lnSpc>
              <a:spcPct val="90000"/>
            </a:lnSpc>
            <a:spcBef>
              <a:spcPct val="0"/>
            </a:spcBef>
            <a:spcAft>
              <a:spcPct val="15000"/>
            </a:spcAft>
            <a:buChar char="•"/>
          </a:pPr>
          <a:r>
            <a:rPr lang="en-GB" sz="2000" kern="1200" dirty="0"/>
            <a:t>Pressure sores</a:t>
          </a:r>
          <a:endParaRPr lang="en-US" sz="2000" kern="1200" dirty="0"/>
        </a:p>
      </dsp:txBody>
      <dsp:txXfrm rot="-5400000">
        <a:off x="3897173" y="3462414"/>
        <a:ext cx="6867958" cy="1115565"/>
      </dsp:txXfrm>
    </dsp:sp>
    <dsp:sp modelId="{6E7CA6D0-6DD5-4054-9A4A-EBD665D567F1}">
      <dsp:nvSpPr>
        <dsp:cNvPr id="0" name=""/>
        <dsp:cNvSpPr/>
      </dsp:nvSpPr>
      <dsp:spPr>
        <a:xfrm>
          <a:off x="0" y="3247532"/>
          <a:ext cx="3897172" cy="15453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a:t>More fluid is lost due to …</a:t>
          </a:r>
          <a:endParaRPr lang="en-US" sz="3500" kern="1200"/>
        </a:p>
      </dsp:txBody>
      <dsp:txXfrm>
        <a:off x="75437" y="3322969"/>
        <a:ext cx="3746298" cy="1394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B7BFF-D5E3-4744-830A-1A2B0D10ED25}">
      <dsp:nvSpPr>
        <dsp:cNvPr id="0" name=""/>
        <dsp:cNvSpPr/>
      </dsp:nvSpPr>
      <dsp:spPr>
        <a:xfrm>
          <a:off x="0" y="3166"/>
          <a:ext cx="6245265" cy="5890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C7C75-D6B8-4C51-BD0E-B573F75088D9}">
      <dsp:nvSpPr>
        <dsp:cNvPr id="0" name=""/>
        <dsp:cNvSpPr/>
      </dsp:nvSpPr>
      <dsp:spPr>
        <a:xfrm>
          <a:off x="178190" y="135705"/>
          <a:ext cx="323982" cy="3239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26E3CF-BFFD-41B0-B1C3-B4024839123F}">
      <dsp:nvSpPr>
        <dsp:cNvPr id="0" name=""/>
        <dsp:cNvSpPr/>
      </dsp:nvSpPr>
      <dsp:spPr>
        <a:xfrm>
          <a:off x="680362" y="3166"/>
          <a:ext cx="5564902" cy="589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42" tIns="62342" rIns="62342" bIns="62342" numCol="1" spcCol="1270" anchor="ctr" anchorCtr="0">
          <a:noAutofit/>
        </a:bodyPr>
        <a:lstStyle/>
        <a:p>
          <a:pPr marL="0" lvl="0" indent="0" algn="l" defTabSz="1066800">
            <a:lnSpc>
              <a:spcPct val="100000"/>
            </a:lnSpc>
            <a:spcBef>
              <a:spcPct val="0"/>
            </a:spcBef>
            <a:spcAft>
              <a:spcPct val="35000"/>
            </a:spcAft>
            <a:buNone/>
          </a:pPr>
          <a:r>
            <a:rPr lang="en-GB" sz="2400" kern="1200">
              <a:latin typeface="+mn-lt"/>
            </a:rPr>
            <a:t> </a:t>
          </a:r>
          <a:r>
            <a:rPr lang="en-GB" sz="2400" kern="1200">
              <a:latin typeface="+mn-lt"/>
              <a:cs typeface="Arial" panose="020B0604020202020204" pitchFamily="34" charset="0"/>
            </a:rPr>
            <a:t>Constipation</a:t>
          </a:r>
          <a:endParaRPr lang="en-US" sz="2400" kern="1200">
            <a:latin typeface="+mn-lt"/>
            <a:cs typeface="Arial" panose="020B0604020202020204" pitchFamily="34" charset="0"/>
          </a:endParaRPr>
        </a:p>
      </dsp:txBody>
      <dsp:txXfrm>
        <a:off x="680362" y="3166"/>
        <a:ext cx="5564902" cy="589058"/>
      </dsp:txXfrm>
    </dsp:sp>
    <dsp:sp modelId="{6BA401B9-352E-43A9-926E-A18E225F113D}">
      <dsp:nvSpPr>
        <dsp:cNvPr id="0" name=""/>
        <dsp:cNvSpPr/>
      </dsp:nvSpPr>
      <dsp:spPr>
        <a:xfrm>
          <a:off x="0" y="739489"/>
          <a:ext cx="6245265" cy="5890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30CEFD-7BA1-447B-82D0-8E8527B71CE4}">
      <dsp:nvSpPr>
        <dsp:cNvPr id="0" name=""/>
        <dsp:cNvSpPr/>
      </dsp:nvSpPr>
      <dsp:spPr>
        <a:xfrm>
          <a:off x="178190" y="872028"/>
          <a:ext cx="323982" cy="3239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93D29D-2E24-4BAE-AEAF-1CD88BA2C287}">
      <dsp:nvSpPr>
        <dsp:cNvPr id="0" name=""/>
        <dsp:cNvSpPr/>
      </dsp:nvSpPr>
      <dsp:spPr>
        <a:xfrm>
          <a:off x="680362" y="739489"/>
          <a:ext cx="5564902" cy="589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42" tIns="62342" rIns="62342" bIns="62342" numCol="1" spcCol="1270" anchor="ctr" anchorCtr="0">
          <a:noAutofit/>
        </a:bodyPr>
        <a:lstStyle/>
        <a:p>
          <a:pPr marL="0" lvl="0" indent="0" algn="l" defTabSz="1066800">
            <a:lnSpc>
              <a:spcPct val="100000"/>
            </a:lnSpc>
            <a:spcBef>
              <a:spcPct val="0"/>
            </a:spcBef>
            <a:spcAft>
              <a:spcPct val="35000"/>
            </a:spcAft>
            <a:buNone/>
          </a:pPr>
          <a:r>
            <a:rPr lang="en-GB" sz="2400" kern="1200" dirty="0">
              <a:latin typeface="+mn-lt"/>
            </a:rPr>
            <a:t> </a:t>
          </a:r>
          <a:r>
            <a:rPr lang="en-GB" sz="2400" kern="1200" dirty="0">
              <a:latin typeface="+mn-lt"/>
              <a:cs typeface="Arial" panose="020B0604020202020204" pitchFamily="34" charset="0"/>
            </a:rPr>
            <a:t>Urinary tract infections</a:t>
          </a:r>
          <a:endParaRPr lang="en-US" sz="2400" kern="1200" dirty="0">
            <a:latin typeface="+mn-lt"/>
            <a:cs typeface="Arial" panose="020B0604020202020204" pitchFamily="34" charset="0"/>
          </a:endParaRPr>
        </a:p>
      </dsp:txBody>
      <dsp:txXfrm>
        <a:off x="680362" y="739489"/>
        <a:ext cx="5564902" cy="589058"/>
      </dsp:txXfrm>
    </dsp:sp>
    <dsp:sp modelId="{602B7735-B4F6-4157-A3D5-16338E2F3A0F}">
      <dsp:nvSpPr>
        <dsp:cNvPr id="0" name=""/>
        <dsp:cNvSpPr/>
      </dsp:nvSpPr>
      <dsp:spPr>
        <a:xfrm>
          <a:off x="0" y="1475812"/>
          <a:ext cx="6245265" cy="5890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F46C1D-CCA7-40A3-B134-07C9D5B6ABAC}">
      <dsp:nvSpPr>
        <dsp:cNvPr id="0" name=""/>
        <dsp:cNvSpPr/>
      </dsp:nvSpPr>
      <dsp:spPr>
        <a:xfrm>
          <a:off x="178190" y="1608351"/>
          <a:ext cx="323982" cy="3239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C0D972-835D-475E-8FEF-766C835330F5}">
      <dsp:nvSpPr>
        <dsp:cNvPr id="0" name=""/>
        <dsp:cNvSpPr/>
      </dsp:nvSpPr>
      <dsp:spPr>
        <a:xfrm>
          <a:off x="680362" y="1475812"/>
          <a:ext cx="5564902" cy="589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42" tIns="62342" rIns="62342" bIns="62342" numCol="1" spcCol="1270" anchor="ctr" anchorCtr="0">
          <a:noAutofit/>
        </a:bodyPr>
        <a:lstStyle/>
        <a:p>
          <a:pPr marL="0" lvl="0" indent="0" algn="l" defTabSz="1066800">
            <a:lnSpc>
              <a:spcPct val="100000"/>
            </a:lnSpc>
            <a:spcBef>
              <a:spcPct val="0"/>
            </a:spcBef>
            <a:spcAft>
              <a:spcPct val="35000"/>
            </a:spcAft>
            <a:buNone/>
          </a:pPr>
          <a:r>
            <a:rPr lang="en-GB" sz="2400" kern="1200">
              <a:latin typeface="+mn-lt"/>
              <a:cs typeface="Arial" panose="020B0604020202020204" pitchFamily="34" charset="0"/>
            </a:rPr>
            <a:t>Low blood pressure</a:t>
          </a:r>
          <a:endParaRPr lang="en-US" sz="2400" kern="1200">
            <a:latin typeface="+mn-lt"/>
            <a:cs typeface="Arial" panose="020B0604020202020204" pitchFamily="34" charset="0"/>
          </a:endParaRPr>
        </a:p>
      </dsp:txBody>
      <dsp:txXfrm>
        <a:off x="680362" y="1475812"/>
        <a:ext cx="5564902" cy="589058"/>
      </dsp:txXfrm>
    </dsp:sp>
    <dsp:sp modelId="{4EBF6A11-35F2-40BA-A5B7-765A5190D5EA}">
      <dsp:nvSpPr>
        <dsp:cNvPr id="0" name=""/>
        <dsp:cNvSpPr/>
      </dsp:nvSpPr>
      <dsp:spPr>
        <a:xfrm>
          <a:off x="0" y="2212135"/>
          <a:ext cx="6245265" cy="5890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ADF88-E7F8-4C19-83D6-525DD52F234B}">
      <dsp:nvSpPr>
        <dsp:cNvPr id="0" name=""/>
        <dsp:cNvSpPr/>
      </dsp:nvSpPr>
      <dsp:spPr>
        <a:xfrm>
          <a:off x="178190" y="2344673"/>
          <a:ext cx="323982" cy="3239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E85368-18A9-4C74-9BB7-F5D3ACA68396}">
      <dsp:nvSpPr>
        <dsp:cNvPr id="0" name=""/>
        <dsp:cNvSpPr/>
      </dsp:nvSpPr>
      <dsp:spPr>
        <a:xfrm>
          <a:off x="680362" y="2212135"/>
          <a:ext cx="5564902" cy="589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42" tIns="62342" rIns="62342" bIns="62342" numCol="1" spcCol="1270" anchor="ctr" anchorCtr="0">
          <a:noAutofit/>
        </a:bodyPr>
        <a:lstStyle/>
        <a:p>
          <a:pPr marL="0" lvl="0" indent="0" algn="l" defTabSz="1066800">
            <a:lnSpc>
              <a:spcPct val="100000"/>
            </a:lnSpc>
            <a:spcBef>
              <a:spcPct val="0"/>
            </a:spcBef>
            <a:spcAft>
              <a:spcPct val="35000"/>
            </a:spcAft>
            <a:buNone/>
          </a:pPr>
          <a:r>
            <a:rPr lang="en-GB" sz="2400" kern="1200">
              <a:latin typeface="+mn-lt"/>
              <a:cs typeface="Arial" panose="020B0604020202020204" pitchFamily="34" charset="0"/>
            </a:rPr>
            <a:t>Mental function</a:t>
          </a:r>
          <a:endParaRPr lang="en-US" sz="2400" kern="1200">
            <a:latin typeface="+mn-lt"/>
            <a:cs typeface="Arial" panose="020B0604020202020204" pitchFamily="34" charset="0"/>
          </a:endParaRPr>
        </a:p>
      </dsp:txBody>
      <dsp:txXfrm>
        <a:off x="680362" y="2212135"/>
        <a:ext cx="5564902" cy="589058"/>
      </dsp:txXfrm>
    </dsp:sp>
    <dsp:sp modelId="{9B3D472A-EF70-460A-97A0-9618A6503648}">
      <dsp:nvSpPr>
        <dsp:cNvPr id="0" name=""/>
        <dsp:cNvSpPr/>
      </dsp:nvSpPr>
      <dsp:spPr>
        <a:xfrm>
          <a:off x="0" y="2948458"/>
          <a:ext cx="6245265" cy="5890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3504BA-BB2A-4026-98D2-CD3BE625A6C8}">
      <dsp:nvSpPr>
        <dsp:cNvPr id="0" name=""/>
        <dsp:cNvSpPr/>
      </dsp:nvSpPr>
      <dsp:spPr>
        <a:xfrm>
          <a:off x="178190" y="3080996"/>
          <a:ext cx="323982" cy="323982"/>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1D884C-25BF-40BD-9E48-51AC325F7B48}">
      <dsp:nvSpPr>
        <dsp:cNvPr id="0" name=""/>
        <dsp:cNvSpPr/>
      </dsp:nvSpPr>
      <dsp:spPr>
        <a:xfrm>
          <a:off x="680362" y="2948458"/>
          <a:ext cx="5564902" cy="589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42" tIns="62342" rIns="62342" bIns="62342" numCol="1" spcCol="1270" anchor="ctr" anchorCtr="0">
          <a:noAutofit/>
        </a:bodyPr>
        <a:lstStyle/>
        <a:p>
          <a:pPr marL="0" lvl="0" indent="0" algn="l" defTabSz="1066800">
            <a:lnSpc>
              <a:spcPct val="100000"/>
            </a:lnSpc>
            <a:spcBef>
              <a:spcPct val="0"/>
            </a:spcBef>
            <a:spcAft>
              <a:spcPct val="35000"/>
            </a:spcAft>
            <a:buNone/>
          </a:pPr>
          <a:r>
            <a:rPr lang="en-GB" sz="2400" kern="1200">
              <a:latin typeface="+mn-lt"/>
              <a:cs typeface="Arial" panose="020B0604020202020204" pitchFamily="34" charset="0"/>
            </a:rPr>
            <a:t>Falls </a:t>
          </a:r>
          <a:endParaRPr lang="en-US" sz="2400" kern="1200">
            <a:latin typeface="+mn-lt"/>
            <a:cs typeface="Arial" panose="020B0604020202020204" pitchFamily="34" charset="0"/>
          </a:endParaRPr>
        </a:p>
      </dsp:txBody>
      <dsp:txXfrm>
        <a:off x="680362" y="2948458"/>
        <a:ext cx="5564902" cy="589058"/>
      </dsp:txXfrm>
    </dsp:sp>
    <dsp:sp modelId="{C9E5F4F0-5575-4AE3-99C7-214280A7A9EF}">
      <dsp:nvSpPr>
        <dsp:cNvPr id="0" name=""/>
        <dsp:cNvSpPr/>
      </dsp:nvSpPr>
      <dsp:spPr>
        <a:xfrm>
          <a:off x="0" y="3684781"/>
          <a:ext cx="6245265" cy="5890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7FC96-D8AC-4F62-AE79-2E3FC804FCEA}">
      <dsp:nvSpPr>
        <dsp:cNvPr id="0" name=""/>
        <dsp:cNvSpPr/>
      </dsp:nvSpPr>
      <dsp:spPr>
        <a:xfrm>
          <a:off x="178190" y="3817319"/>
          <a:ext cx="323982" cy="32398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C49F59-215A-45D7-8C29-99E18AC01BD9}">
      <dsp:nvSpPr>
        <dsp:cNvPr id="0" name=""/>
        <dsp:cNvSpPr/>
      </dsp:nvSpPr>
      <dsp:spPr>
        <a:xfrm>
          <a:off x="680362" y="3684781"/>
          <a:ext cx="5564902" cy="589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42" tIns="62342" rIns="62342" bIns="62342" numCol="1" spcCol="1270" anchor="ctr" anchorCtr="0">
          <a:noAutofit/>
        </a:bodyPr>
        <a:lstStyle/>
        <a:p>
          <a:pPr marL="0" lvl="0" indent="0" algn="l" defTabSz="1066800">
            <a:lnSpc>
              <a:spcPct val="100000"/>
            </a:lnSpc>
            <a:spcBef>
              <a:spcPct val="0"/>
            </a:spcBef>
            <a:spcAft>
              <a:spcPct val="35000"/>
            </a:spcAft>
            <a:buNone/>
          </a:pPr>
          <a:r>
            <a:rPr lang="en-GB" sz="2400" kern="1200" dirty="0">
              <a:latin typeface="+mn-lt"/>
              <a:cs typeface="Arial" panose="020B0604020202020204" pitchFamily="34" charset="0"/>
            </a:rPr>
            <a:t>Increased risk of hospital admissions</a:t>
          </a:r>
          <a:endParaRPr lang="en-US" sz="2400" kern="1200" dirty="0">
            <a:latin typeface="+mn-lt"/>
            <a:cs typeface="Arial" panose="020B0604020202020204" pitchFamily="34" charset="0"/>
          </a:endParaRPr>
        </a:p>
      </dsp:txBody>
      <dsp:txXfrm>
        <a:off x="680362" y="3684781"/>
        <a:ext cx="5564902" cy="589058"/>
      </dsp:txXfrm>
    </dsp:sp>
    <dsp:sp modelId="{52C42098-8B98-4599-8421-491F9F547433}">
      <dsp:nvSpPr>
        <dsp:cNvPr id="0" name=""/>
        <dsp:cNvSpPr/>
      </dsp:nvSpPr>
      <dsp:spPr>
        <a:xfrm>
          <a:off x="0" y="4421104"/>
          <a:ext cx="6245265" cy="5890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9DDD9D-DB1E-43F1-ACF9-8518895184F7}">
      <dsp:nvSpPr>
        <dsp:cNvPr id="0" name=""/>
        <dsp:cNvSpPr/>
      </dsp:nvSpPr>
      <dsp:spPr>
        <a:xfrm>
          <a:off x="178190" y="4553642"/>
          <a:ext cx="323982" cy="323982"/>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D33AF-FFD2-4D1C-BF06-6FB2EF5E6A58}">
      <dsp:nvSpPr>
        <dsp:cNvPr id="0" name=""/>
        <dsp:cNvSpPr/>
      </dsp:nvSpPr>
      <dsp:spPr>
        <a:xfrm>
          <a:off x="680362" y="4421104"/>
          <a:ext cx="5564902" cy="589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42" tIns="62342" rIns="62342" bIns="62342" numCol="1" spcCol="1270" anchor="ctr" anchorCtr="0">
          <a:noAutofit/>
        </a:bodyPr>
        <a:lstStyle/>
        <a:p>
          <a:pPr marL="0" lvl="0" indent="0" algn="l" defTabSz="1066800">
            <a:lnSpc>
              <a:spcPct val="100000"/>
            </a:lnSpc>
            <a:spcBef>
              <a:spcPct val="0"/>
            </a:spcBef>
            <a:spcAft>
              <a:spcPct val="35000"/>
            </a:spcAft>
            <a:buNone/>
          </a:pPr>
          <a:r>
            <a:rPr lang="en-GB" sz="2400" kern="1200" dirty="0">
              <a:latin typeface="+mn-lt"/>
              <a:cs typeface="Arial" panose="020B0604020202020204" pitchFamily="34" charset="0"/>
            </a:rPr>
            <a:t>Kidney failure</a:t>
          </a:r>
          <a:endParaRPr lang="en-US" sz="2400" kern="1200" dirty="0">
            <a:latin typeface="+mn-lt"/>
            <a:cs typeface="Arial" panose="020B0604020202020204" pitchFamily="34" charset="0"/>
          </a:endParaRPr>
        </a:p>
      </dsp:txBody>
      <dsp:txXfrm>
        <a:off x="680362" y="4421104"/>
        <a:ext cx="5564902" cy="589058"/>
      </dsp:txXfrm>
    </dsp:sp>
    <dsp:sp modelId="{E2005C04-5B08-48A2-A2E9-A8FB440F07FE}">
      <dsp:nvSpPr>
        <dsp:cNvPr id="0" name=""/>
        <dsp:cNvSpPr/>
      </dsp:nvSpPr>
      <dsp:spPr>
        <a:xfrm>
          <a:off x="0" y="5157427"/>
          <a:ext cx="6245265" cy="5890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D9300-4BE6-4CD5-B680-880E5FB008DA}">
      <dsp:nvSpPr>
        <dsp:cNvPr id="0" name=""/>
        <dsp:cNvSpPr/>
      </dsp:nvSpPr>
      <dsp:spPr>
        <a:xfrm>
          <a:off x="178190" y="5289965"/>
          <a:ext cx="323982" cy="323982"/>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F903CD-800D-4E75-B011-00B0D05D5437}">
      <dsp:nvSpPr>
        <dsp:cNvPr id="0" name=""/>
        <dsp:cNvSpPr/>
      </dsp:nvSpPr>
      <dsp:spPr>
        <a:xfrm>
          <a:off x="680362" y="5157427"/>
          <a:ext cx="5564902" cy="589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42" tIns="62342" rIns="62342" bIns="62342"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cs typeface="Arial" panose="020B0604020202020204" pitchFamily="34" charset="0"/>
            </a:rPr>
            <a:t>Poor wound healing</a:t>
          </a:r>
        </a:p>
      </dsp:txBody>
      <dsp:txXfrm>
        <a:off x="680362" y="5157427"/>
        <a:ext cx="5564902" cy="589058"/>
      </dsp:txXfrm>
    </dsp:sp>
    <dsp:sp modelId="{8A1872A4-2967-4195-83C5-99F60F052BFE}">
      <dsp:nvSpPr>
        <dsp:cNvPr id="0" name=""/>
        <dsp:cNvSpPr/>
      </dsp:nvSpPr>
      <dsp:spPr>
        <a:xfrm>
          <a:off x="0" y="5893750"/>
          <a:ext cx="6245265" cy="5890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AD6603-3AAB-4BE4-823F-BA825F1962A5}">
      <dsp:nvSpPr>
        <dsp:cNvPr id="0" name=""/>
        <dsp:cNvSpPr/>
      </dsp:nvSpPr>
      <dsp:spPr>
        <a:xfrm>
          <a:off x="178190" y="6026288"/>
          <a:ext cx="323982" cy="323982"/>
        </a:xfrm>
        <a:prstGeom prst="rect">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B2365C-FE0B-4FDE-B027-74EF3ED01F1A}">
      <dsp:nvSpPr>
        <dsp:cNvPr id="0" name=""/>
        <dsp:cNvSpPr/>
      </dsp:nvSpPr>
      <dsp:spPr>
        <a:xfrm>
          <a:off x="680362" y="5893750"/>
          <a:ext cx="5564902" cy="589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42" tIns="62342" rIns="62342" bIns="62342" numCol="1" spcCol="1270" anchor="ctr" anchorCtr="0">
          <a:noAutofit/>
        </a:bodyPr>
        <a:lstStyle/>
        <a:p>
          <a:pPr marL="0" lvl="0" indent="0" algn="l" defTabSz="1066800">
            <a:lnSpc>
              <a:spcPct val="100000"/>
            </a:lnSpc>
            <a:spcBef>
              <a:spcPct val="0"/>
            </a:spcBef>
            <a:spcAft>
              <a:spcPct val="35000"/>
            </a:spcAft>
            <a:buNone/>
          </a:pPr>
          <a:r>
            <a:rPr lang="en-GB" sz="2400" kern="1200" dirty="0">
              <a:latin typeface="+mn-lt"/>
              <a:cs typeface="Arial" panose="020B0604020202020204" pitchFamily="34" charset="0"/>
            </a:rPr>
            <a:t>Pressure injury</a:t>
          </a:r>
          <a:endParaRPr lang="en-US" sz="2400" kern="1200" dirty="0">
            <a:latin typeface="+mn-lt"/>
            <a:cs typeface="Arial" panose="020B0604020202020204" pitchFamily="34" charset="0"/>
          </a:endParaRPr>
        </a:p>
      </dsp:txBody>
      <dsp:txXfrm>
        <a:off x="680362" y="5893750"/>
        <a:ext cx="5564902" cy="5890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0F1D7-BBEE-4783-8445-8166F6D64577}">
      <dsp:nvSpPr>
        <dsp:cNvPr id="0" name=""/>
        <dsp:cNvSpPr/>
      </dsp:nvSpPr>
      <dsp:spPr>
        <a:xfrm>
          <a:off x="0" y="503262"/>
          <a:ext cx="10515600" cy="150978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7C7FD-F404-42FD-92DF-B1DF6F597A40}">
      <dsp:nvSpPr>
        <dsp:cNvPr id="0" name=""/>
        <dsp:cNvSpPr/>
      </dsp:nvSpPr>
      <dsp:spPr>
        <a:xfrm>
          <a:off x="456711" y="842965"/>
          <a:ext cx="830383" cy="8303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609499-6644-449A-A170-0646E4103E61}">
      <dsp:nvSpPr>
        <dsp:cNvPr id="0" name=""/>
        <dsp:cNvSpPr/>
      </dsp:nvSpPr>
      <dsp:spPr>
        <a:xfrm>
          <a:off x="1743805" y="503262"/>
          <a:ext cx="8771794" cy="1509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786" tIns="159786" rIns="159786" bIns="159786" numCol="1" spcCol="1270" anchor="ctr" anchorCtr="0">
          <a:noAutofit/>
        </a:bodyPr>
        <a:lstStyle/>
        <a:p>
          <a:pPr marL="0" lvl="0" indent="0" algn="ctr" defTabSz="1244600">
            <a:lnSpc>
              <a:spcPct val="90000"/>
            </a:lnSpc>
            <a:spcBef>
              <a:spcPct val="0"/>
            </a:spcBef>
            <a:spcAft>
              <a:spcPct val="35000"/>
            </a:spcAft>
            <a:buNone/>
          </a:pPr>
          <a:r>
            <a:rPr lang="en-GB" sz="2800" kern="1200" dirty="0"/>
            <a:t>There is no reliable assessment or screening tool to identify dehydration </a:t>
          </a:r>
          <a:r>
            <a:rPr lang="en-GB" sz="2800" kern="1200" dirty="0">
              <a:solidFill>
                <a:schemeClr val="bg1"/>
              </a:solidFill>
            </a:rPr>
            <a:t>(</a:t>
          </a:r>
          <a:r>
            <a:rPr lang="en-GB" sz="28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Care Home Digest – BDA</a:t>
          </a:r>
          <a:r>
            <a:rPr lang="en-GB" sz="2800" kern="1200" dirty="0">
              <a:solidFill>
                <a:schemeClr val="bg1"/>
              </a:solidFill>
            </a:rPr>
            <a:t>)</a:t>
          </a:r>
          <a:endParaRPr lang="en-US" sz="2800" kern="1200" dirty="0">
            <a:solidFill>
              <a:schemeClr val="bg1"/>
            </a:solidFill>
          </a:endParaRPr>
        </a:p>
      </dsp:txBody>
      <dsp:txXfrm>
        <a:off x="1743805" y="503262"/>
        <a:ext cx="8771794" cy="1509788"/>
      </dsp:txXfrm>
    </dsp:sp>
    <dsp:sp modelId="{DBAE17CF-B667-4B3F-88FB-B77A4422BD77}">
      <dsp:nvSpPr>
        <dsp:cNvPr id="0" name=""/>
        <dsp:cNvSpPr/>
      </dsp:nvSpPr>
      <dsp:spPr>
        <a:xfrm>
          <a:off x="0" y="2339492"/>
          <a:ext cx="10515600" cy="150978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6D029-9B43-4EAD-BF82-08388683DEE9}">
      <dsp:nvSpPr>
        <dsp:cNvPr id="0" name=""/>
        <dsp:cNvSpPr/>
      </dsp:nvSpPr>
      <dsp:spPr>
        <a:xfrm>
          <a:off x="456711" y="2679194"/>
          <a:ext cx="830383" cy="83038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6C26CB-CEB3-4889-A42D-82CE78ADC72D}">
      <dsp:nvSpPr>
        <dsp:cNvPr id="0" name=""/>
        <dsp:cNvSpPr/>
      </dsp:nvSpPr>
      <dsp:spPr>
        <a:xfrm>
          <a:off x="1743805" y="2339492"/>
          <a:ext cx="8771794" cy="1509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786" tIns="159786" rIns="159786" bIns="159786" numCol="1" spcCol="1270" anchor="ctr" anchorCtr="0">
          <a:noAutofit/>
        </a:bodyPr>
        <a:lstStyle/>
        <a:p>
          <a:pPr marL="0" lvl="0" indent="0" algn="ctr" defTabSz="1244600">
            <a:lnSpc>
              <a:spcPct val="90000"/>
            </a:lnSpc>
            <a:spcBef>
              <a:spcPct val="0"/>
            </a:spcBef>
            <a:spcAft>
              <a:spcPct val="35000"/>
            </a:spcAft>
            <a:buNone/>
          </a:pPr>
          <a:r>
            <a:rPr lang="en-GB" sz="2800" kern="1200" dirty="0"/>
            <a:t>Instead, it is best to rely on having a good understanding of the signs of dehydration and knowing how much fluid a person needs as a general rule.</a:t>
          </a:r>
          <a:endParaRPr lang="en-US" sz="2800" kern="1200" dirty="0"/>
        </a:p>
      </dsp:txBody>
      <dsp:txXfrm>
        <a:off x="1743805" y="2339492"/>
        <a:ext cx="8771794" cy="15097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61FAE-916F-472D-BA14-3E29F712896B}">
      <dsp:nvSpPr>
        <dsp:cNvPr id="0" name=""/>
        <dsp:cNvSpPr/>
      </dsp:nvSpPr>
      <dsp:spPr>
        <a:xfrm>
          <a:off x="0" y="101843"/>
          <a:ext cx="6263640"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mn-lt"/>
              <a:cs typeface="Arial" panose="020B0604020202020204" pitchFamily="34" charset="0"/>
            </a:rPr>
            <a:t>Dark and strong-smelling urine (Key indicator) </a:t>
          </a:r>
          <a:endParaRPr lang="en-US" sz="2500" kern="1200" dirty="0">
            <a:latin typeface="+mn-lt"/>
            <a:cs typeface="Arial" panose="020B0604020202020204" pitchFamily="34" charset="0"/>
          </a:endParaRPr>
        </a:p>
      </dsp:txBody>
      <dsp:txXfrm>
        <a:off x="29271" y="131114"/>
        <a:ext cx="6205098" cy="541083"/>
      </dsp:txXfrm>
    </dsp:sp>
    <dsp:sp modelId="{B49B4F3B-4515-4737-AD94-F65F12EF0CBA}">
      <dsp:nvSpPr>
        <dsp:cNvPr id="0" name=""/>
        <dsp:cNvSpPr/>
      </dsp:nvSpPr>
      <dsp:spPr>
        <a:xfrm>
          <a:off x="0" y="773468"/>
          <a:ext cx="6263640"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solidFill>
                <a:schemeClr val="tx1"/>
              </a:solidFill>
              <a:latin typeface="+mn-lt"/>
              <a:cs typeface="Arial" panose="020B0604020202020204" pitchFamily="34" charset="0"/>
            </a:rPr>
            <a:t>Urinating fewer than 4 times a day</a:t>
          </a:r>
          <a:endParaRPr lang="en-US" sz="2500" kern="1200" dirty="0">
            <a:solidFill>
              <a:schemeClr val="tx1"/>
            </a:solidFill>
            <a:latin typeface="+mn-lt"/>
            <a:cs typeface="Arial" panose="020B0604020202020204" pitchFamily="34" charset="0"/>
          </a:endParaRPr>
        </a:p>
      </dsp:txBody>
      <dsp:txXfrm>
        <a:off x="29271" y="802739"/>
        <a:ext cx="6205098" cy="541083"/>
      </dsp:txXfrm>
    </dsp:sp>
    <dsp:sp modelId="{345964F7-5C5C-4634-AEEB-30AF8B6BAA01}">
      <dsp:nvSpPr>
        <dsp:cNvPr id="0" name=""/>
        <dsp:cNvSpPr/>
      </dsp:nvSpPr>
      <dsp:spPr>
        <a:xfrm>
          <a:off x="0" y="1445093"/>
          <a:ext cx="6263640" cy="5996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solidFill>
                <a:schemeClr val="tx1"/>
              </a:solidFill>
              <a:latin typeface="+mn-lt"/>
              <a:cs typeface="Arial" panose="020B0604020202020204" pitchFamily="34" charset="0"/>
            </a:rPr>
            <a:t>Irritable and tired</a:t>
          </a:r>
          <a:endParaRPr lang="en-US" sz="2500" kern="1200" dirty="0">
            <a:solidFill>
              <a:schemeClr val="tx1"/>
            </a:solidFill>
            <a:latin typeface="+mn-lt"/>
            <a:cs typeface="Arial" panose="020B0604020202020204" pitchFamily="34" charset="0"/>
          </a:endParaRPr>
        </a:p>
      </dsp:txBody>
      <dsp:txXfrm>
        <a:off x="29271" y="1474364"/>
        <a:ext cx="6205098" cy="541083"/>
      </dsp:txXfrm>
    </dsp:sp>
    <dsp:sp modelId="{8AF54562-E56F-4291-BCF6-79385F5F4AE6}">
      <dsp:nvSpPr>
        <dsp:cNvPr id="0" name=""/>
        <dsp:cNvSpPr/>
      </dsp:nvSpPr>
      <dsp:spPr>
        <a:xfrm>
          <a:off x="0" y="2116718"/>
          <a:ext cx="6263640"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mn-lt"/>
              <a:cs typeface="Arial" panose="020B0604020202020204" pitchFamily="34" charset="0"/>
            </a:rPr>
            <a:t>Feeling dizzy or light-headed </a:t>
          </a:r>
          <a:endParaRPr lang="en-US" sz="2500" kern="1200" dirty="0">
            <a:latin typeface="+mn-lt"/>
            <a:cs typeface="Arial" panose="020B0604020202020204" pitchFamily="34" charset="0"/>
          </a:endParaRPr>
        </a:p>
      </dsp:txBody>
      <dsp:txXfrm>
        <a:off x="29271" y="2145989"/>
        <a:ext cx="6205098" cy="541083"/>
      </dsp:txXfrm>
    </dsp:sp>
    <dsp:sp modelId="{860BBFE7-8F43-4467-B870-F05FEFDDBD91}">
      <dsp:nvSpPr>
        <dsp:cNvPr id="0" name=""/>
        <dsp:cNvSpPr/>
      </dsp:nvSpPr>
      <dsp:spPr>
        <a:xfrm>
          <a:off x="0" y="2788343"/>
          <a:ext cx="6263640" cy="59962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mn-lt"/>
              <a:cs typeface="Arial" panose="020B0604020202020204" pitchFamily="34" charset="0"/>
            </a:rPr>
            <a:t>Headache</a:t>
          </a:r>
          <a:endParaRPr lang="en-US" sz="2500" kern="1200" dirty="0">
            <a:latin typeface="+mn-lt"/>
            <a:cs typeface="Arial" panose="020B0604020202020204" pitchFamily="34" charset="0"/>
          </a:endParaRPr>
        </a:p>
      </dsp:txBody>
      <dsp:txXfrm>
        <a:off x="29271" y="2817614"/>
        <a:ext cx="6205098" cy="541083"/>
      </dsp:txXfrm>
    </dsp:sp>
    <dsp:sp modelId="{6C6A9D77-D073-4B2D-827B-536B6D41C77C}">
      <dsp:nvSpPr>
        <dsp:cNvPr id="0" name=""/>
        <dsp:cNvSpPr/>
      </dsp:nvSpPr>
      <dsp:spPr>
        <a:xfrm>
          <a:off x="0" y="3459969"/>
          <a:ext cx="6263640"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mn-lt"/>
              <a:cs typeface="Arial" panose="020B0604020202020204" pitchFamily="34" charset="0"/>
            </a:rPr>
            <a:t>Confusion or mood change</a:t>
          </a:r>
          <a:endParaRPr lang="en-US" sz="2500" kern="1200" dirty="0">
            <a:latin typeface="+mn-lt"/>
            <a:cs typeface="Arial" panose="020B0604020202020204" pitchFamily="34" charset="0"/>
          </a:endParaRPr>
        </a:p>
      </dsp:txBody>
      <dsp:txXfrm>
        <a:off x="29271" y="3489240"/>
        <a:ext cx="6205098" cy="541083"/>
      </dsp:txXfrm>
    </dsp:sp>
    <dsp:sp modelId="{8B330136-15C2-40A1-8D1D-83C33F0208F9}">
      <dsp:nvSpPr>
        <dsp:cNvPr id="0" name=""/>
        <dsp:cNvSpPr/>
      </dsp:nvSpPr>
      <dsp:spPr>
        <a:xfrm>
          <a:off x="0" y="4131594"/>
          <a:ext cx="6263640"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mn-lt"/>
              <a:cs typeface="Arial" panose="020B0604020202020204" pitchFamily="34" charset="0"/>
            </a:rPr>
            <a:t>Dry mouth, lips and eyes</a:t>
          </a:r>
          <a:endParaRPr lang="en-US" sz="2500" kern="1200" dirty="0">
            <a:latin typeface="+mn-lt"/>
            <a:cs typeface="Arial" panose="020B0604020202020204" pitchFamily="34" charset="0"/>
          </a:endParaRPr>
        </a:p>
      </dsp:txBody>
      <dsp:txXfrm>
        <a:off x="29271" y="4160865"/>
        <a:ext cx="6205098" cy="541083"/>
      </dsp:txXfrm>
    </dsp:sp>
    <dsp:sp modelId="{092751B2-E0DC-459D-822D-7044E2A537F8}">
      <dsp:nvSpPr>
        <dsp:cNvPr id="0" name=""/>
        <dsp:cNvSpPr/>
      </dsp:nvSpPr>
      <dsp:spPr>
        <a:xfrm>
          <a:off x="0" y="4803219"/>
          <a:ext cx="6263640" cy="5996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solidFill>
                <a:schemeClr val="tx1"/>
              </a:solidFill>
              <a:latin typeface="+mn-lt"/>
              <a:cs typeface="Arial" panose="020B0604020202020204" pitchFamily="34" charset="0"/>
            </a:rPr>
            <a:t>Feeling thirsty</a:t>
          </a:r>
          <a:endParaRPr lang="en-US" sz="2500" kern="1200" dirty="0">
            <a:solidFill>
              <a:schemeClr val="tx1"/>
            </a:solidFill>
            <a:latin typeface="+mn-lt"/>
            <a:cs typeface="Arial" panose="020B0604020202020204" pitchFamily="34" charset="0"/>
          </a:endParaRPr>
        </a:p>
      </dsp:txBody>
      <dsp:txXfrm>
        <a:off x="29271" y="4832490"/>
        <a:ext cx="6205098" cy="5410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C6643-4286-4A57-8F8B-389EE7EC3979}">
      <dsp:nvSpPr>
        <dsp:cNvPr id="0" name=""/>
        <dsp:cNvSpPr/>
      </dsp:nvSpPr>
      <dsp:spPr>
        <a:xfrm>
          <a:off x="0" y="472886"/>
          <a:ext cx="4780416" cy="129285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n-lt"/>
            </a:rPr>
            <a:t>As a general rule older women need to drink at least 1,600ml fluid per day and older men need at least 2,000ml fluid per day</a:t>
          </a:r>
          <a:endParaRPr lang="en-US" sz="1800" kern="1200" dirty="0">
            <a:latin typeface="+mn-lt"/>
            <a:cs typeface="Arial" panose="020B0604020202020204" pitchFamily="34" charset="0"/>
          </a:endParaRPr>
        </a:p>
      </dsp:txBody>
      <dsp:txXfrm>
        <a:off x="63112" y="535998"/>
        <a:ext cx="4654192" cy="1166626"/>
      </dsp:txXfrm>
    </dsp:sp>
    <dsp:sp modelId="{6CA6A379-605A-4973-80A7-C6E163582E8C}">
      <dsp:nvSpPr>
        <dsp:cNvPr id="0" name=""/>
        <dsp:cNvSpPr/>
      </dsp:nvSpPr>
      <dsp:spPr>
        <a:xfrm>
          <a:off x="0" y="1952936"/>
          <a:ext cx="4780416" cy="1292850"/>
        </a:xfrm>
        <a:prstGeom prst="round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n-lt"/>
              <a:cs typeface="Arial" panose="020B0604020202020204" pitchFamily="34" charset="0"/>
            </a:rPr>
            <a:t>Some foods have higher fluid content for example fruits such as melon, yoghurts, soup, milk added to cereal and can help contribute towards fluid intake </a:t>
          </a:r>
          <a:endParaRPr lang="en-US" sz="1800" kern="1200" dirty="0">
            <a:latin typeface="+mn-lt"/>
            <a:cs typeface="Arial" panose="020B0604020202020204" pitchFamily="34" charset="0"/>
          </a:endParaRPr>
        </a:p>
      </dsp:txBody>
      <dsp:txXfrm>
        <a:off x="63112" y="2016048"/>
        <a:ext cx="4654192" cy="1166626"/>
      </dsp:txXfrm>
    </dsp:sp>
    <dsp:sp modelId="{EDEA2FEF-FDA3-4F36-BF72-56D5CC0FBFCF}">
      <dsp:nvSpPr>
        <dsp:cNvPr id="0" name=""/>
        <dsp:cNvSpPr/>
      </dsp:nvSpPr>
      <dsp:spPr>
        <a:xfrm>
          <a:off x="0" y="3432986"/>
          <a:ext cx="4780416" cy="1292850"/>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i="0" kern="1200" dirty="0">
              <a:latin typeface="+mn-lt"/>
              <a:cs typeface="Arial" panose="020B0604020202020204" pitchFamily="34" charset="0"/>
            </a:rPr>
            <a:t>Please </a:t>
          </a:r>
          <a:r>
            <a:rPr lang="en-GB" sz="1800" i="0" kern="1200" dirty="0">
              <a:latin typeface="+mn-lt"/>
              <a:cs typeface="Arial" panose="020B0604020202020204" pitchFamily="34" charset="0"/>
              <a:hlinkClick xmlns:r="http://schemas.openxmlformats.org/officeDocument/2006/relationships" r:id="rId1"/>
            </a:rPr>
            <a:t>click here </a:t>
          </a:r>
          <a:r>
            <a:rPr lang="en-GB" sz="1800" i="0" kern="1200" dirty="0">
              <a:latin typeface="+mn-lt"/>
              <a:cs typeface="Arial" panose="020B0604020202020204" pitchFamily="34" charset="0"/>
            </a:rPr>
            <a:t>for more information on the ideal colour for urine</a:t>
          </a:r>
          <a:endParaRPr lang="en-US" sz="1800" i="0" kern="1200" dirty="0">
            <a:latin typeface="+mn-lt"/>
            <a:cs typeface="Arial" panose="020B0604020202020204" pitchFamily="34" charset="0"/>
          </a:endParaRPr>
        </a:p>
      </dsp:txBody>
      <dsp:txXfrm>
        <a:off x="63112" y="3496098"/>
        <a:ext cx="4654192" cy="11666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AD45E-40B8-4FE7-BCA1-C4D3FEF300A3}">
      <dsp:nvSpPr>
        <dsp:cNvPr id="0" name=""/>
        <dsp:cNvSpPr/>
      </dsp:nvSpPr>
      <dsp:spPr>
        <a:xfrm>
          <a:off x="0" y="1025410"/>
          <a:ext cx="11419367" cy="49959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6270" tIns="541528" rIns="886270" bIns="184912" numCol="1" spcCol="1270" anchor="t" anchorCtr="0">
          <a:noAutofit/>
        </a:bodyPr>
        <a:lstStyle/>
        <a:p>
          <a:pPr marL="228600" lvl="1" indent="-228600" algn="l" defTabSz="1155700">
            <a:lnSpc>
              <a:spcPct val="90000"/>
            </a:lnSpc>
            <a:spcBef>
              <a:spcPct val="0"/>
            </a:spcBef>
            <a:spcAft>
              <a:spcPct val="15000"/>
            </a:spcAft>
            <a:buChar char="•"/>
          </a:pPr>
          <a:r>
            <a:rPr lang="en-GB" altLang="en-US" sz="2600" kern="1200" dirty="0">
              <a:latin typeface="+mn-lt"/>
              <a:cs typeface="Arial" panose="020B0604020202020204" pitchFamily="34" charset="0"/>
            </a:rPr>
            <a:t>80</a:t>
          </a:r>
          <a:r>
            <a:rPr lang="en-GB" altLang="en-US" sz="2600" kern="1200" dirty="0">
              <a:solidFill>
                <a:schemeClr val="tx1"/>
              </a:solidFill>
              <a:latin typeface="+mn-lt"/>
              <a:cs typeface="Arial" panose="020B0604020202020204" pitchFamily="34" charset="0"/>
            </a:rPr>
            <a:t>% of water comes from drinks, 20% is in food</a:t>
          </a:r>
          <a:endParaRPr lang="en-GB" sz="2600" kern="1200" dirty="0">
            <a:solidFill>
              <a:schemeClr val="tx1"/>
            </a:solidFill>
            <a:latin typeface="+mn-lt"/>
          </a:endParaRPr>
        </a:p>
        <a:p>
          <a:pPr marL="228600" lvl="1" indent="-228600" algn="l" defTabSz="1155700">
            <a:lnSpc>
              <a:spcPct val="90000"/>
            </a:lnSpc>
            <a:spcBef>
              <a:spcPct val="0"/>
            </a:spcBef>
            <a:spcAft>
              <a:spcPct val="15000"/>
            </a:spcAft>
            <a:buChar char="•"/>
          </a:pPr>
          <a:r>
            <a:rPr lang="en-GB" sz="2600" kern="1200" dirty="0">
              <a:solidFill>
                <a:schemeClr val="tx1"/>
              </a:solidFill>
              <a:latin typeface="+mn-lt"/>
            </a:rPr>
            <a:t>Every sip of fluid matters and residents do not have to be encouraged to only drink water if they prefer other drinks.</a:t>
          </a:r>
        </a:p>
        <a:p>
          <a:pPr marL="228600" lvl="1" indent="-228600" algn="l" defTabSz="1155700">
            <a:lnSpc>
              <a:spcPct val="90000"/>
            </a:lnSpc>
            <a:spcBef>
              <a:spcPct val="0"/>
            </a:spcBef>
            <a:spcAft>
              <a:spcPct val="15000"/>
            </a:spcAft>
            <a:buChar char="•"/>
          </a:pPr>
          <a:r>
            <a:rPr lang="en-GB" sz="2600" kern="1200" dirty="0">
              <a:solidFill>
                <a:schemeClr val="tx1"/>
              </a:solidFill>
              <a:latin typeface="+mn-lt"/>
            </a:rPr>
            <a:t>All fluids count towards meeting hydration needs including drinks containing caffeine and low alcohol drinks up to 4% alcohol by volume (ABV) (within recommended limits)</a:t>
          </a:r>
        </a:p>
        <a:p>
          <a:pPr marL="228600" lvl="1" indent="-228600" algn="l" defTabSz="1155700">
            <a:lnSpc>
              <a:spcPct val="90000"/>
            </a:lnSpc>
            <a:spcBef>
              <a:spcPct val="0"/>
            </a:spcBef>
            <a:spcAft>
              <a:spcPct val="15000"/>
            </a:spcAft>
            <a:buChar char="•"/>
          </a:pPr>
          <a:r>
            <a:rPr lang="en-GB" sz="2600" kern="1200" dirty="0">
              <a:solidFill>
                <a:schemeClr val="tx1"/>
              </a:solidFill>
              <a:latin typeface="+mn-lt"/>
            </a:rPr>
            <a:t>For residents who are malnourished the focus should be on drinks which also provide nutrition e.g., whole milk, milkshakes and hot milky drinks e.g., hot chocolate, malted milk and milky coffee.</a:t>
          </a:r>
        </a:p>
        <a:p>
          <a:pPr marL="228600" lvl="1" indent="-228600" algn="l" defTabSz="1155700">
            <a:lnSpc>
              <a:spcPct val="90000"/>
            </a:lnSpc>
            <a:spcBef>
              <a:spcPct val="0"/>
            </a:spcBef>
            <a:spcAft>
              <a:spcPct val="15000"/>
            </a:spcAft>
            <a:buChar char="•"/>
          </a:pPr>
          <a:r>
            <a:rPr lang="en-GB" altLang="en-US" sz="2600" kern="1200" dirty="0">
              <a:latin typeface="+mn-lt"/>
              <a:cs typeface="Arial" panose="020B0604020202020204" pitchFamily="34" charset="0"/>
            </a:rPr>
            <a:t>Sauces, soup, gravy, milky puddings, custard, yoghurts, fruits and vegetables</a:t>
          </a:r>
        </a:p>
      </dsp:txBody>
      <dsp:txXfrm>
        <a:off x="0" y="1025410"/>
        <a:ext cx="11419367" cy="4995900"/>
      </dsp:txXfrm>
    </dsp:sp>
    <dsp:sp modelId="{B1397EC4-D172-4774-B426-DFA418E137FC}">
      <dsp:nvSpPr>
        <dsp:cNvPr id="0" name=""/>
        <dsp:cNvSpPr/>
      </dsp:nvSpPr>
      <dsp:spPr>
        <a:xfrm>
          <a:off x="696792" y="140620"/>
          <a:ext cx="10322559" cy="130612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137" tIns="0" rIns="302137" bIns="0" numCol="1" spcCol="1270" anchor="ctr" anchorCtr="0">
          <a:noAutofit/>
        </a:bodyPr>
        <a:lstStyle/>
        <a:p>
          <a:pPr marL="0" lvl="0" indent="0" algn="ctr" defTabSz="1778000">
            <a:lnSpc>
              <a:spcPct val="90000"/>
            </a:lnSpc>
            <a:spcBef>
              <a:spcPct val="0"/>
            </a:spcBef>
            <a:spcAft>
              <a:spcPct val="35000"/>
            </a:spcAft>
            <a:buNone/>
          </a:pPr>
          <a:r>
            <a:rPr lang="en-GB" sz="4000" b="1" kern="1200" dirty="0">
              <a:latin typeface="+mn-lt"/>
              <a:cs typeface="Arial" panose="020B0604020202020204" pitchFamily="34" charset="0"/>
            </a:rPr>
            <a:t>Sources of fluids</a:t>
          </a:r>
        </a:p>
      </dsp:txBody>
      <dsp:txXfrm>
        <a:off x="760552" y="204380"/>
        <a:ext cx="10195039" cy="11786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B406E-C301-42C3-8819-37B11F2D1C44}">
      <dsp:nvSpPr>
        <dsp:cNvPr id="0" name=""/>
        <dsp:cNvSpPr/>
      </dsp:nvSpPr>
      <dsp:spPr>
        <a:xfrm>
          <a:off x="2320544" y="2473"/>
          <a:ext cx="9282176" cy="61963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100" tIns="157386" rIns="180100" bIns="157386" numCol="1" spcCol="1270" anchor="ctr" anchorCtr="0">
          <a:noAutofit/>
        </a:bodyPr>
        <a:lstStyle/>
        <a:p>
          <a:pPr marL="0" lvl="0" indent="0" algn="l" defTabSz="711200">
            <a:lnSpc>
              <a:spcPct val="90000"/>
            </a:lnSpc>
            <a:spcBef>
              <a:spcPct val="0"/>
            </a:spcBef>
            <a:spcAft>
              <a:spcPct val="35000"/>
            </a:spcAft>
            <a:buNone/>
          </a:pPr>
          <a:r>
            <a:rPr lang="en-GB" sz="1600" kern="1200" dirty="0"/>
            <a:t>Drinks should be available everywhere, at all times, at the right temperature and of the right type. There should always be a range of options that meet all needs and preferences</a:t>
          </a:r>
          <a:endParaRPr lang="en-US" sz="1600" kern="1200" dirty="0"/>
        </a:p>
      </dsp:txBody>
      <dsp:txXfrm>
        <a:off x="2320544" y="2473"/>
        <a:ext cx="9282176" cy="619631"/>
      </dsp:txXfrm>
    </dsp:sp>
    <dsp:sp modelId="{F38AC621-3C8C-4170-A84F-58DB399FC7EC}">
      <dsp:nvSpPr>
        <dsp:cNvPr id="0" name=""/>
        <dsp:cNvSpPr/>
      </dsp:nvSpPr>
      <dsp:spPr>
        <a:xfrm>
          <a:off x="0" y="2473"/>
          <a:ext cx="2320544" cy="61963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795" tIns="61206" rIns="122795" bIns="61206" numCol="1" spcCol="1270" anchor="ctr" anchorCtr="0">
          <a:noAutofit/>
        </a:bodyPr>
        <a:lstStyle/>
        <a:p>
          <a:pPr marL="0" lvl="0" indent="0" algn="ctr" defTabSz="889000">
            <a:lnSpc>
              <a:spcPct val="90000"/>
            </a:lnSpc>
            <a:spcBef>
              <a:spcPct val="0"/>
            </a:spcBef>
            <a:spcAft>
              <a:spcPct val="35000"/>
            </a:spcAft>
            <a:buNone/>
          </a:pPr>
          <a:r>
            <a:rPr lang="en-GB" sz="2000" kern="1200" dirty="0"/>
            <a:t>Availability of drinks: </a:t>
          </a:r>
          <a:endParaRPr lang="en-US" sz="2000" kern="1200" dirty="0"/>
        </a:p>
      </dsp:txBody>
      <dsp:txXfrm>
        <a:off x="0" y="2473"/>
        <a:ext cx="2320544" cy="619631"/>
      </dsp:txXfrm>
    </dsp:sp>
    <dsp:sp modelId="{DB0432D4-0A15-4559-8C48-0FC7C0F26B76}">
      <dsp:nvSpPr>
        <dsp:cNvPr id="0" name=""/>
        <dsp:cNvSpPr/>
      </dsp:nvSpPr>
      <dsp:spPr>
        <a:xfrm>
          <a:off x="2320544" y="659282"/>
          <a:ext cx="9282176" cy="619631"/>
        </a:xfrm>
        <a:prstGeom prst="rect">
          <a:avLst/>
        </a:prstGeom>
        <a:solidFill>
          <a:schemeClr val="accent5">
            <a:tint val="40000"/>
            <a:alpha val="90000"/>
            <a:hueOff val="-962823"/>
            <a:satOff val="-3262"/>
            <a:lumOff val="-418"/>
            <a:alphaOff val="0"/>
          </a:schemeClr>
        </a:solidFill>
        <a:ln w="12700" cap="flat" cmpd="sng" algn="ctr">
          <a:solidFill>
            <a:schemeClr val="accent5">
              <a:tint val="40000"/>
              <a:alpha val="90000"/>
              <a:hueOff val="-962823"/>
              <a:satOff val="-3262"/>
              <a:lumOff val="-4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100" tIns="157386" rIns="180100" bIns="157386" numCol="1" spcCol="1270" anchor="ctr" anchorCtr="0">
          <a:noAutofit/>
        </a:bodyPr>
        <a:lstStyle/>
        <a:p>
          <a:pPr marL="0" lvl="0" indent="0" algn="l" defTabSz="711200">
            <a:lnSpc>
              <a:spcPct val="90000"/>
            </a:lnSpc>
            <a:spcBef>
              <a:spcPct val="0"/>
            </a:spcBef>
            <a:spcAft>
              <a:spcPct val="35000"/>
            </a:spcAft>
            <a:buNone/>
          </a:pPr>
          <a:r>
            <a:rPr lang="en-GB" sz="1600" kern="1200" dirty="0"/>
            <a:t>When medications are provided, a full glass of fluid should be given, rather than just a few sips</a:t>
          </a:r>
          <a:endParaRPr lang="en-US" sz="1600" kern="1200" dirty="0"/>
        </a:p>
      </dsp:txBody>
      <dsp:txXfrm>
        <a:off x="2320544" y="659282"/>
        <a:ext cx="9282176" cy="619631"/>
      </dsp:txXfrm>
    </dsp:sp>
    <dsp:sp modelId="{40F1914F-08A0-4406-B0CE-CD8E3D7EAD9F}">
      <dsp:nvSpPr>
        <dsp:cNvPr id="0" name=""/>
        <dsp:cNvSpPr/>
      </dsp:nvSpPr>
      <dsp:spPr>
        <a:xfrm>
          <a:off x="0" y="659282"/>
          <a:ext cx="2320544" cy="619631"/>
        </a:xfrm>
        <a:prstGeom prst="rect">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795" tIns="61206" rIns="122795" bIns="61206" numCol="1" spcCol="1270" anchor="ctr" anchorCtr="0">
          <a:noAutofit/>
        </a:bodyPr>
        <a:lstStyle/>
        <a:p>
          <a:pPr marL="0" lvl="0" indent="0" algn="ctr" defTabSz="889000">
            <a:lnSpc>
              <a:spcPct val="90000"/>
            </a:lnSpc>
            <a:spcBef>
              <a:spcPct val="0"/>
            </a:spcBef>
            <a:spcAft>
              <a:spcPct val="35000"/>
            </a:spcAft>
            <a:buNone/>
          </a:pPr>
          <a:r>
            <a:rPr lang="en-GB" sz="2000" kern="1200" dirty="0"/>
            <a:t>Opportunistic drinks: </a:t>
          </a:r>
          <a:endParaRPr lang="en-US" sz="2000" kern="1200" dirty="0"/>
        </a:p>
      </dsp:txBody>
      <dsp:txXfrm>
        <a:off x="0" y="659282"/>
        <a:ext cx="2320544" cy="619631"/>
      </dsp:txXfrm>
    </dsp:sp>
    <dsp:sp modelId="{5F23C4E9-E2D5-4097-BAF9-2670BA88F0A2}">
      <dsp:nvSpPr>
        <dsp:cNvPr id="0" name=""/>
        <dsp:cNvSpPr/>
      </dsp:nvSpPr>
      <dsp:spPr>
        <a:xfrm>
          <a:off x="2320544" y="1316091"/>
          <a:ext cx="9282176" cy="619631"/>
        </a:xfrm>
        <a:prstGeom prst="rect">
          <a:avLst/>
        </a:prstGeom>
        <a:solidFill>
          <a:schemeClr val="accent5">
            <a:tint val="40000"/>
            <a:alpha val="90000"/>
            <a:hueOff val="-1925647"/>
            <a:satOff val="-6523"/>
            <a:lumOff val="-837"/>
            <a:alphaOff val="0"/>
          </a:schemeClr>
        </a:solidFill>
        <a:ln w="12700" cap="flat" cmpd="sng" algn="ctr">
          <a:solidFill>
            <a:schemeClr val="accent5">
              <a:tint val="40000"/>
              <a:alpha val="90000"/>
              <a:hueOff val="-1925647"/>
              <a:satOff val="-6523"/>
              <a:lumOff val="-8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100" tIns="157386" rIns="180100" bIns="157386" numCol="1" spcCol="1270" anchor="ctr" anchorCtr="0">
          <a:noAutofit/>
        </a:bodyPr>
        <a:lstStyle/>
        <a:p>
          <a:pPr marL="0" lvl="0" indent="0" algn="l" defTabSz="711200">
            <a:lnSpc>
              <a:spcPct val="90000"/>
            </a:lnSpc>
            <a:spcBef>
              <a:spcPct val="0"/>
            </a:spcBef>
            <a:spcAft>
              <a:spcPct val="35000"/>
            </a:spcAft>
            <a:buNone/>
          </a:pPr>
          <a:r>
            <a:rPr lang="en-GB" sz="1600" kern="1200" dirty="0"/>
            <a:t>Help and support to access a drink and whilst drinking should be provided. This may mean using adapted drinking cups/glasses which meet residents’ needs. Health professionals (such as Speech and Language Therapists or Occupational Therapists) may be able to advise on these</a:t>
          </a:r>
          <a:endParaRPr lang="en-US" sz="1600" kern="1200" dirty="0"/>
        </a:p>
      </dsp:txBody>
      <dsp:txXfrm>
        <a:off x="2320544" y="1316091"/>
        <a:ext cx="9282176" cy="619631"/>
      </dsp:txXfrm>
    </dsp:sp>
    <dsp:sp modelId="{95832C21-C5E7-4C29-889E-413CD8104D78}">
      <dsp:nvSpPr>
        <dsp:cNvPr id="0" name=""/>
        <dsp:cNvSpPr/>
      </dsp:nvSpPr>
      <dsp:spPr>
        <a:xfrm>
          <a:off x="0" y="1316091"/>
          <a:ext cx="2320544" cy="619631"/>
        </a:xfrm>
        <a:prstGeom prst="rect">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795" tIns="61206" rIns="122795" bIns="61206" numCol="1" spcCol="1270" anchor="ctr" anchorCtr="0">
          <a:noAutofit/>
        </a:bodyPr>
        <a:lstStyle/>
        <a:p>
          <a:pPr marL="0" lvl="0" indent="0" algn="ctr" defTabSz="889000">
            <a:lnSpc>
              <a:spcPct val="90000"/>
            </a:lnSpc>
            <a:spcBef>
              <a:spcPct val="0"/>
            </a:spcBef>
            <a:spcAft>
              <a:spcPct val="35000"/>
            </a:spcAft>
            <a:buNone/>
          </a:pPr>
          <a:r>
            <a:rPr lang="en-GB" sz="2000" kern="1200"/>
            <a:t>Accessibility: </a:t>
          </a:r>
          <a:endParaRPr lang="en-US" sz="2000" kern="1200"/>
        </a:p>
      </dsp:txBody>
      <dsp:txXfrm>
        <a:off x="0" y="1316091"/>
        <a:ext cx="2320544" cy="619631"/>
      </dsp:txXfrm>
    </dsp:sp>
    <dsp:sp modelId="{3B931A93-9810-4DE6-BCBD-2DC233858125}">
      <dsp:nvSpPr>
        <dsp:cNvPr id="0" name=""/>
        <dsp:cNvSpPr/>
      </dsp:nvSpPr>
      <dsp:spPr>
        <a:xfrm>
          <a:off x="2320544" y="1972900"/>
          <a:ext cx="9282176" cy="619631"/>
        </a:xfrm>
        <a:prstGeom prst="rect">
          <a:avLst/>
        </a:prstGeom>
        <a:solidFill>
          <a:schemeClr val="accent5">
            <a:tint val="40000"/>
            <a:alpha val="90000"/>
            <a:hueOff val="-2888470"/>
            <a:satOff val="-9785"/>
            <a:lumOff val="-1255"/>
            <a:alphaOff val="0"/>
          </a:schemeClr>
        </a:solidFill>
        <a:ln w="12700" cap="flat" cmpd="sng" algn="ctr">
          <a:solidFill>
            <a:schemeClr val="accent5">
              <a:tint val="40000"/>
              <a:alpha val="90000"/>
              <a:hueOff val="-2888470"/>
              <a:satOff val="-9785"/>
              <a:lumOff val="-12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100" tIns="157386" rIns="180100" bIns="157386" numCol="1" spcCol="1270" anchor="ctr" anchorCtr="0">
          <a:noAutofit/>
        </a:bodyPr>
        <a:lstStyle/>
        <a:p>
          <a:pPr marL="0" lvl="0" indent="0" algn="l" defTabSz="711200">
            <a:lnSpc>
              <a:spcPct val="90000"/>
            </a:lnSpc>
            <a:spcBef>
              <a:spcPct val="0"/>
            </a:spcBef>
            <a:spcAft>
              <a:spcPct val="35000"/>
            </a:spcAft>
            <a:buNone/>
          </a:pPr>
          <a:r>
            <a:rPr lang="en-GB" sz="1600" kern="1200"/>
            <a:t>Drinking with others can encourage fluid intake </a:t>
          </a:r>
          <a:endParaRPr lang="en-US" sz="1600" kern="1200"/>
        </a:p>
      </dsp:txBody>
      <dsp:txXfrm>
        <a:off x="2320544" y="1972900"/>
        <a:ext cx="9282176" cy="619631"/>
      </dsp:txXfrm>
    </dsp:sp>
    <dsp:sp modelId="{931EDDFA-1D57-48CD-B774-C68456544DA8}">
      <dsp:nvSpPr>
        <dsp:cNvPr id="0" name=""/>
        <dsp:cNvSpPr/>
      </dsp:nvSpPr>
      <dsp:spPr>
        <a:xfrm>
          <a:off x="0" y="1972900"/>
          <a:ext cx="2320544" cy="619631"/>
        </a:xfrm>
        <a:prstGeom prst="rect">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795" tIns="61206" rIns="122795" bIns="61206" numCol="1" spcCol="1270" anchor="ctr" anchorCtr="0">
          <a:noAutofit/>
        </a:bodyPr>
        <a:lstStyle/>
        <a:p>
          <a:pPr marL="0" lvl="0" indent="0" algn="ctr" defTabSz="889000">
            <a:lnSpc>
              <a:spcPct val="90000"/>
            </a:lnSpc>
            <a:spcBef>
              <a:spcPct val="0"/>
            </a:spcBef>
            <a:spcAft>
              <a:spcPct val="35000"/>
            </a:spcAft>
            <a:buNone/>
          </a:pPr>
          <a:r>
            <a:rPr lang="en-GB" sz="2000" kern="1200"/>
            <a:t>Social interaction: </a:t>
          </a:r>
          <a:endParaRPr lang="en-US" sz="2000" kern="1200"/>
        </a:p>
      </dsp:txBody>
      <dsp:txXfrm>
        <a:off x="0" y="1972900"/>
        <a:ext cx="2320544" cy="619631"/>
      </dsp:txXfrm>
    </dsp:sp>
    <dsp:sp modelId="{A3DB3490-2D3B-4FE8-950F-A18FC7F2F95A}">
      <dsp:nvSpPr>
        <dsp:cNvPr id="0" name=""/>
        <dsp:cNvSpPr/>
      </dsp:nvSpPr>
      <dsp:spPr>
        <a:xfrm>
          <a:off x="2320544" y="2629708"/>
          <a:ext cx="9282176" cy="619631"/>
        </a:xfrm>
        <a:prstGeom prst="rect">
          <a:avLst/>
        </a:prstGeom>
        <a:solidFill>
          <a:schemeClr val="accent5">
            <a:tint val="40000"/>
            <a:alpha val="90000"/>
            <a:hueOff val="-3851293"/>
            <a:satOff val="-13047"/>
            <a:lumOff val="-1673"/>
            <a:alphaOff val="0"/>
          </a:schemeClr>
        </a:solidFill>
        <a:ln w="12700" cap="flat" cmpd="sng" algn="ctr">
          <a:solidFill>
            <a:schemeClr val="accent5">
              <a:tint val="40000"/>
              <a:alpha val="90000"/>
              <a:hueOff val="-3851293"/>
              <a:satOff val="-13047"/>
              <a:lumOff val="-16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100" tIns="157386" rIns="180100" bIns="157386" numCol="1" spcCol="1270" anchor="ctr" anchorCtr="0">
          <a:noAutofit/>
        </a:bodyPr>
        <a:lstStyle/>
        <a:p>
          <a:pPr marL="0" lvl="0" indent="0" algn="l" defTabSz="711200">
            <a:lnSpc>
              <a:spcPct val="90000"/>
            </a:lnSpc>
            <a:spcBef>
              <a:spcPct val="0"/>
            </a:spcBef>
            <a:spcAft>
              <a:spcPct val="35000"/>
            </a:spcAft>
            <a:buNone/>
          </a:pPr>
          <a:r>
            <a:rPr lang="en-GB" sz="1600" kern="1200"/>
            <a:t>Carers should know the volume of all commonly used cups, mugs and glasses within their care home and how that relates to the amount that residents need to be encouraged to drink each day</a:t>
          </a:r>
          <a:endParaRPr lang="en-US" sz="1600" kern="1200"/>
        </a:p>
      </dsp:txBody>
      <dsp:txXfrm>
        <a:off x="2320544" y="2629708"/>
        <a:ext cx="9282176" cy="619631"/>
      </dsp:txXfrm>
    </dsp:sp>
    <dsp:sp modelId="{F02A3050-5FA1-4A49-8B71-BD2B64DF6890}">
      <dsp:nvSpPr>
        <dsp:cNvPr id="0" name=""/>
        <dsp:cNvSpPr/>
      </dsp:nvSpPr>
      <dsp:spPr>
        <a:xfrm>
          <a:off x="0" y="2629708"/>
          <a:ext cx="2320544" cy="619631"/>
        </a:xfrm>
        <a:prstGeom prst="rect">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795" tIns="61206" rIns="122795" bIns="61206" numCol="1" spcCol="1270" anchor="ctr" anchorCtr="0">
          <a:noAutofit/>
        </a:bodyPr>
        <a:lstStyle/>
        <a:p>
          <a:pPr marL="0" lvl="0" indent="0" algn="ctr" defTabSz="889000">
            <a:lnSpc>
              <a:spcPct val="90000"/>
            </a:lnSpc>
            <a:spcBef>
              <a:spcPct val="0"/>
            </a:spcBef>
            <a:spcAft>
              <a:spcPct val="35000"/>
            </a:spcAft>
            <a:buNone/>
          </a:pPr>
          <a:r>
            <a:rPr lang="en-GB" sz="2000" kern="1200"/>
            <a:t>Cup and glass sizes: </a:t>
          </a:r>
          <a:endParaRPr lang="en-US" sz="2000" kern="1200"/>
        </a:p>
      </dsp:txBody>
      <dsp:txXfrm>
        <a:off x="0" y="2629708"/>
        <a:ext cx="2320544" cy="619631"/>
      </dsp:txXfrm>
    </dsp:sp>
    <dsp:sp modelId="{FD9ABFD0-344A-4BFC-9215-5C4A4974D68F}">
      <dsp:nvSpPr>
        <dsp:cNvPr id="0" name=""/>
        <dsp:cNvSpPr/>
      </dsp:nvSpPr>
      <dsp:spPr>
        <a:xfrm>
          <a:off x="2320544" y="3286517"/>
          <a:ext cx="9282176" cy="619631"/>
        </a:xfrm>
        <a:prstGeom prst="rect">
          <a:avLst/>
        </a:prstGeom>
        <a:solidFill>
          <a:schemeClr val="accent5">
            <a:tint val="40000"/>
            <a:alpha val="90000"/>
            <a:hueOff val="-4814116"/>
            <a:satOff val="-16309"/>
            <a:lumOff val="-2091"/>
            <a:alphaOff val="0"/>
          </a:schemeClr>
        </a:solidFill>
        <a:ln w="12700" cap="flat" cmpd="sng" algn="ctr">
          <a:solidFill>
            <a:schemeClr val="accent5">
              <a:tint val="40000"/>
              <a:alpha val="90000"/>
              <a:hueOff val="-4814116"/>
              <a:satOff val="-16309"/>
              <a:lumOff val="-20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100" tIns="157386" rIns="180100" bIns="157386" numCol="1" spcCol="1270" anchor="ctr" anchorCtr="0">
          <a:noAutofit/>
        </a:bodyPr>
        <a:lstStyle/>
        <a:p>
          <a:pPr marL="0" lvl="0" indent="0" algn="l" defTabSz="711200">
            <a:lnSpc>
              <a:spcPct val="90000"/>
            </a:lnSpc>
            <a:spcBef>
              <a:spcPct val="0"/>
            </a:spcBef>
            <a:spcAft>
              <a:spcPct val="35000"/>
            </a:spcAft>
            <a:buNone/>
          </a:pPr>
          <a:r>
            <a:rPr lang="en-GB" sz="1600" kern="1200"/>
            <a:t>Try to make the drink look appealing and recognisable to encourage intake</a:t>
          </a:r>
          <a:endParaRPr lang="en-US" sz="1600" kern="1200"/>
        </a:p>
        <a:p>
          <a:pPr marL="0" lvl="0" indent="0" algn="l" defTabSz="711200">
            <a:lnSpc>
              <a:spcPct val="90000"/>
            </a:lnSpc>
            <a:spcBef>
              <a:spcPct val="0"/>
            </a:spcBef>
            <a:spcAft>
              <a:spcPct val="35000"/>
            </a:spcAft>
            <a:buNone/>
          </a:pPr>
          <a:r>
            <a:rPr lang="en-GB" sz="1600" kern="1200"/>
            <a:t>Find out when and how they like to drink (e.g. right temperature, variety, brand)</a:t>
          </a:r>
          <a:endParaRPr lang="en-US" sz="1600" kern="1200"/>
        </a:p>
      </dsp:txBody>
      <dsp:txXfrm>
        <a:off x="2320544" y="3286517"/>
        <a:ext cx="9282176" cy="619631"/>
      </dsp:txXfrm>
    </dsp:sp>
    <dsp:sp modelId="{9797417F-EA30-41C1-B225-89B0914460B4}">
      <dsp:nvSpPr>
        <dsp:cNvPr id="0" name=""/>
        <dsp:cNvSpPr/>
      </dsp:nvSpPr>
      <dsp:spPr>
        <a:xfrm>
          <a:off x="0" y="3286517"/>
          <a:ext cx="2320544" cy="619631"/>
        </a:xfrm>
        <a:prstGeom prst="rect">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795" tIns="61206" rIns="122795" bIns="61206" numCol="1" spcCol="1270" anchor="ctr" anchorCtr="0">
          <a:noAutofit/>
        </a:bodyPr>
        <a:lstStyle/>
        <a:p>
          <a:pPr marL="0" lvl="0" indent="0" algn="ctr" defTabSz="889000">
            <a:lnSpc>
              <a:spcPct val="90000"/>
            </a:lnSpc>
            <a:spcBef>
              <a:spcPct val="0"/>
            </a:spcBef>
            <a:spcAft>
              <a:spcPct val="35000"/>
            </a:spcAft>
            <a:buNone/>
          </a:pPr>
          <a:r>
            <a:rPr lang="en-GB" sz="2000" kern="1200"/>
            <a:t>Preferences : </a:t>
          </a:r>
          <a:endParaRPr lang="en-US" sz="2000" kern="1200"/>
        </a:p>
      </dsp:txBody>
      <dsp:txXfrm>
        <a:off x="0" y="3286517"/>
        <a:ext cx="2320544" cy="619631"/>
      </dsp:txXfrm>
    </dsp:sp>
    <dsp:sp modelId="{AC53941F-0521-4D68-BE00-E4CFFE52CEF2}">
      <dsp:nvSpPr>
        <dsp:cNvPr id="0" name=""/>
        <dsp:cNvSpPr/>
      </dsp:nvSpPr>
      <dsp:spPr>
        <a:xfrm>
          <a:off x="2320544" y="3943326"/>
          <a:ext cx="9282176" cy="619631"/>
        </a:xfrm>
        <a:prstGeom prst="rect">
          <a:avLst/>
        </a:prstGeom>
        <a:solidFill>
          <a:schemeClr val="accent5">
            <a:tint val="40000"/>
            <a:alpha val="90000"/>
            <a:hueOff val="-5776939"/>
            <a:satOff val="-19570"/>
            <a:lumOff val="-2510"/>
            <a:alphaOff val="0"/>
          </a:schemeClr>
        </a:solidFill>
        <a:ln w="12700" cap="flat" cmpd="sng" algn="ctr">
          <a:solidFill>
            <a:schemeClr val="accent5">
              <a:tint val="40000"/>
              <a:alpha val="90000"/>
              <a:hueOff val="-5776939"/>
              <a:satOff val="-19570"/>
              <a:lumOff val="-25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100" tIns="157386" rIns="180100" bIns="157386" numCol="1" spcCol="1270" anchor="ctr" anchorCtr="0">
          <a:noAutofit/>
        </a:bodyPr>
        <a:lstStyle/>
        <a:p>
          <a:pPr marL="0" lvl="0" indent="0" algn="l" defTabSz="711200">
            <a:lnSpc>
              <a:spcPct val="90000"/>
            </a:lnSpc>
            <a:spcBef>
              <a:spcPct val="0"/>
            </a:spcBef>
            <a:spcAft>
              <a:spcPct val="35000"/>
            </a:spcAft>
            <a:buNone/>
          </a:pPr>
          <a:r>
            <a:rPr lang="en-GB" sz="1600" kern="1200"/>
            <a:t>Residents may need to be discreetly reminded that there is support if fear of incontinence is a barrier to drinking well</a:t>
          </a:r>
          <a:endParaRPr lang="en-US" sz="1600" kern="1200"/>
        </a:p>
      </dsp:txBody>
      <dsp:txXfrm>
        <a:off x="2320544" y="3943326"/>
        <a:ext cx="9282176" cy="619631"/>
      </dsp:txXfrm>
    </dsp:sp>
    <dsp:sp modelId="{50552B67-D234-4EF7-A094-2E3F9AF660DD}">
      <dsp:nvSpPr>
        <dsp:cNvPr id="0" name=""/>
        <dsp:cNvSpPr/>
      </dsp:nvSpPr>
      <dsp:spPr>
        <a:xfrm>
          <a:off x="0" y="3943326"/>
          <a:ext cx="2320544" cy="619631"/>
        </a:xfrm>
        <a:prstGeom prst="rect">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795" tIns="61206" rIns="122795" bIns="61206" numCol="1" spcCol="1270" anchor="ctr" anchorCtr="0">
          <a:noAutofit/>
        </a:bodyPr>
        <a:lstStyle/>
        <a:p>
          <a:pPr marL="0" lvl="0" indent="0" algn="ctr" defTabSz="889000">
            <a:lnSpc>
              <a:spcPct val="90000"/>
            </a:lnSpc>
            <a:spcBef>
              <a:spcPct val="0"/>
            </a:spcBef>
            <a:spcAft>
              <a:spcPct val="35000"/>
            </a:spcAft>
            <a:buNone/>
          </a:pPr>
          <a:r>
            <a:rPr lang="en-GB" sz="2000" kern="1200"/>
            <a:t>Reassurance: </a:t>
          </a:r>
          <a:endParaRPr lang="en-US" sz="2000" kern="1200"/>
        </a:p>
      </dsp:txBody>
      <dsp:txXfrm>
        <a:off x="0" y="3943326"/>
        <a:ext cx="2320544" cy="619631"/>
      </dsp:txXfrm>
    </dsp:sp>
    <dsp:sp modelId="{3D6F6135-DEC7-4C48-AC7A-F060341E1791}">
      <dsp:nvSpPr>
        <dsp:cNvPr id="0" name=""/>
        <dsp:cNvSpPr/>
      </dsp:nvSpPr>
      <dsp:spPr>
        <a:xfrm>
          <a:off x="2320544" y="4600135"/>
          <a:ext cx="9282176" cy="61963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100" tIns="157386" rIns="180100" bIns="157386" numCol="1" spcCol="1270" anchor="ctr" anchorCtr="0">
          <a:noAutofit/>
        </a:bodyPr>
        <a:lstStyle/>
        <a:p>
          <a:pPr marL="0" lvl="0" indent="0" algn="l" defTabSz="666750">
            <a:lnSpc>
              <a:spcPct val="90000"/>
            </a:lnSpc>
            <a:spcBef>
              <a:spcPct val="0"/>
            </a:spcBef>
            <a:spcAft>
              <a:spcPct val="35000"/>
            </a:spcAft>
            <a:buNone/>
          </a:pPr>
          <a:r>
            <a:rPr lang="en-GB" sz="1500" kern="1200" dirty="0"/>
            <a:t>Identify residents at risk of dehydration or those that require assistance and monitor and record their fluid intake</a:t>
          </a:r>
          <a:endParaRPr lang="en-US" sz="1500" kern="1200" dirty="0"/>
        </a:p>
        <a:p>
          <a:pPr marL="0" lvl="0" indent="0" algn="l" defTabSz="666750">
            <a:lnSpc>
              <a:spcPct val="90000"/>
            </a:lnSpc>
            <a:spcBef>
              <a:spcPct val="0"/>
            </a:spcBef>
            <a:spcAft>
              <a:spcPct val="35000"/>
            </a:spcAft>
            <a:buNone/>
          </a:pPr>
          <a:r>
            <a:rPr lang="en-GB" sz="1500" kern="1200" dirty="0"/>
            <a:t>Supporting the resident, relatives and carers to understand the importance of drinking regularly. </a:t>
          </a:r>
          <a:endParaRPr lang="en-US" sz="1500" kern="1200" dirty="0"/>
        </a:p>
      </dsp:txBody>
      <dsp:txXfrm>
        <a:off x="2320544" y="4600135"/>
        <a:ext cx="9282176" cy="619631"/>
      </dsp:txXfrm>
    </dsp:sp>
    <dsp:sp modelId="{3FF94213-C759-4B34-9E9F-CF286C70AA06}">
      <dsp:nvSpPr>
        <dsp:cNvPr id="0" name=""/>
        <dsp:cNvSpPr/>
      </dsp:nvSpPr>
      <dsp:spPr>
        <a:xfrm>
          <a:off x="0" y="4600135"/>
          <a:ext cx="2320544" cy="619631"/>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795" tIns="61206" rIns="122795" bIns="61206" numCol="1" spcCol="1270" anchor="ctr" anchorCtr="0">
          <a:noAutofit/>
        </a:bodyPr>
        <a:lstStyle/>
        <a:p>
          <a:pPr marL="0" lvl="0" indent="0" algn="ctr" defTabSz="889000">
            <a:lnSpc>
              <a:spcPct val="90000"/>
            </a:lnSpc>
            <a:spcBef>
              <a:spcPct val="0"/>
            </a:spcBef>
            <a:spcAft>
              <a:spcPct val="35000"/>
            </a:spcAft>
            <a:buNone/>
          </a:pPr>
          <a:r>
            <a:rPr lang="en-GB" sz="2000" kern="1200" dirty="0"/>
            <a:t>Identify and Education: </a:t>
          </a:r>
          <a:endParaRPr lang="en-US" sz="2000" kern="1200" dirty="0"/>
        </a:p>
      </dsp:txBody>
      <dsp:txXfrm>
        <a:off x="0" y="4600135"/>
        <a:ext cx="2320544" cy="6196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19F3E-3BAA-4F7E-8235-1124FF0420FF}" type="datetimeFigureOut">
              <a:rPr lang="en-GB" smtClean="0"/>
              <a:t>06/02/2026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6951C1-6D01-4CE6-B2A9-A768AF8C617D}" type="slidenum">
              <a:rPr lang="en-GB" smtClean="0"/>
              <a:t>‹#›</a:t>
            </a:fld>
            <a:endParaRPr lang="en-GB"/>
          </a:p>
        </p:txBody>
      </p:sp>
    </p:spTree>
    <p:extLst>
      <p:ext uri="{BB962C8B-B14F-4D97-AF65-F5344CB8AC3E}">
        <p14:creationId xmlns:p14="http://schemas.microsoft.com/office/powerpoint/2010/main" val="319052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FDD32B5D-3967-43BC-A5ED-3965280963DC}"/>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07DCF3BA-2ABE-43A8-A06F-50E243E119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a:latin typeface="Arial" panose="020B0604020202020204" pitchFamily="34" charset="0"/>
                <a:cs typeface="Arial" panose="020B0604020202020204" pitchFamily="34" charset="0"/>
              </a:rPr>
              <a:t>Is this realistic in care homes?</a:t>
            </a:r>
          </a:p>
          <a:p>
            <a:endParaRPr lang="en-GB" altLang="en-US" dirty="0"/>
          </a:p>
        </p:txBody>
      </p:sp>
      <p:sp>
        <p:nvSpPr>
          <p:cNvPr id="67588" name="Footer Placeholder 3">
            <a:extLst>
              <a:ext uri="{FF2B5EF4-FFF2-40B4-BE49-F238E27FC236}">
                <a16:creationId xmlns:a16="http://schemas.microsoft.com/office/drawing/2014/main" id="{07E365A2-4F86-48E0-8EDD-527BC9E11CC1}"/>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Updated August 2017</a:t>
            </a:r>
          </a:p>
        </p:txBody>
      </p:sp>
      <p:sp>
        <p:nvSpPr>
          <p:cNvPr id="67589" name="Slide Number Placeholder 4">
            <a:extLst>
              <a:ext uri="{FF2B5EF4-FFF2-40B4-BE49-F238E27FC236}">
                <a16:creationId xmlns:a16="http://schemas.microsoft.com/office/drawing/2014/main" id="{EF5AC16C-6820-4DE7-999E-4AF55ABC147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50BFC02-C3E1-48FC-AFE5-8DDF45BA92F3}"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6951C1-6D01-4CE6-B2A9-A768AF8C617D}" type="slidenum">
              <a:rPr lang="en-GB" smtClean="0"/>
              <a:t>17</a:t>
            </a:fld>
            <a:endParaRPr lang="en-GB"/>
          </a:p>
        </p:txBody>
      </p:sp>
    </p:spTree>
    <p:extLst>
      <p:ext uri="{BB962C8B-B14F-4D97-AF65-F5344CB8AC3E}">
        <p14:creationId xmlns:p14="http://schemas.microsoft.com/office/powerpoint/2010/main" val="125308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D08A-EC98-4E84-BF38-CED457698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0090A0-92C8-4A1E-AB65-60A2CD713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840CC4-3C26-451C-8B9C-00CFAD56897C}"/>
              </a:ext>
            </a:extLst>
          </p:cNvPr>
          <p:cNvSpPr>
            <a:spLocks noGrp="1"/>
          </p:cNvSpPr>
          <p:nvPr>
            <p:ph type="dt" sz="half" idx="10"/>
          </p:nvPr>
        </p:nvSpPr>
        <p:spPr/>
        <p:txBody>
          <a:bodyPr/>
          <a:lstStyle/>
          <a:p>
            <a:fld id="{C96E82E1-D46B-4662-8977-0561CB204535}" type="datetimeFigureOut">
              <a:rPr lang="en-GB" smtClean="0"/>
              <a:t>06/02/2026</a:t>
            </a:fld>
            <a:endParaRPr lang="en-GB"/>
          </a:p>
        </p:txBody>
      </p:sp>
      <p:sp>
        <p:nvSpPr>
          <p:cNvPr id="5" name="Footer Placeholder 4">
            <a:extLst>
              <a:ext uri="{FF2B5EF4-FFF2-40B4-BE49-F238E27FC236}">
                <a16:creationId xmlns:a16="http://schemas.microsoft.com/office/drawing/2014/main" id="{531CEBE9-8A32-43CB-83CB-0EAA30D848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8B3702-9F94-41A0-ADBD-BF7138CFEE46}"/>
              </a:ext>
            </a:extLst>
          </p:cNvPr>
          <p:cNvSpPr>
            <a:spLocks noGrp="1"/>
          </p:cNvSpPr>
          <p:nvPr>
            <p:ph type="sldNum" sz="quarter" idx="12"/>
          </p:nvPr>
        </p:nvSpPr>
        <p:spPr/>
        <p:txBody>
          <a:bodyPr/>
          <a:lstStyle/>
          <a:p>
            <a:fld id="{62A74708-296C-4F59-AFE8-CD2CED39C2DA}" type="slidenum">
              <a:rPr lang="en-GB" smtClean="0"/>
              <a:t>‹#›</a:t>
            </a:fld>
            <a:endParaRPr lang="en-GB"/>
          </a:p>
        </p:txBody>
      </p:sp>
    </p:spTree>
    <p:extLst>
      <p:ext uri="{BB962C8B-B14F-4D97-AF65-F5344CB8AC3E}">
        <p14:creationId xmlns:p14="http://schemas.microsoft.com/office/powerpoint/2010/main" val="190022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194F1-C34A-4AA4-988D-736725C2E1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7AB065-AA0D-4228-8A82-74100F7C2E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B7928F-9782-4F81-8FF2-0A47AF6E567A}"/>
              </a:ext>
            </a:extLst>
          </p:cNvPr>
          <p:cNvSpPr>
            <a:spLocks noGrp="1"/>
          </p:cNvSpPr>
          <p:nvPr>
            <p:ph type="dt" sz="half" idx="10"/>
          </p:nvPr>
        </p:nvSpPr>
        <p:spPr/>
        <p:txBody>
          <a:bodyPr/>
          <a:lstStyle/>
          <a:p>
            <a:fld id="{C96E82E1-D46B-4662-8977-0561CB204535}" type="datetimeFigureOut">
              <a:rPr lang="en-GB" smtClean="0"/>
              <a:t>06/02/2026</a:t>
            </a:fld>
            <a:endParaRPr lang="en-GB"/>
          </a:p>
        </p:txBody>
      </p:sp>
      <p:sp>
        <p:nvSpPr>
          <p:cNvPr id="5" name="Footer Placeholder 4">
            <a:extLst>
              <a:ext uri="{FF2B5EF4-FFF2-40B4-BE49-F238E27FC236}">
                <a16:creationId xmlns:a16="http://schemas.microsoft.com/office/drawing/2014/main" id="{A6E5AA4E-73C1-4E30-B404-16D4F129D2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A8F3FD-4937-4ACF-A9DD-A363C120BA16}"/>
              </a:ext>
            </a:extLst>
          </p:cNvPr>
          <p:cNvSpPr>
            <a:spLocks noGrp="1"/>
          </p:cNvSpPr>
          <p:nvPr>
            <p:ph type="sldNum" sz="quarter" idx="12"/>
          </p:nvPr>
        </p:nvSpPr>
        <p:spPr/>
        <p:txBody>
          <a:bodyPr/>
          <a:lstStyle/>
          <a:p>
            <a:fld id="{62A74708-296C-4F59-AFE8-CD2CED39C2DA}" type="slidenum">
              <a:rPr lang="en-GB" smtClean="0"/>
              <a:t>‹#›</a:t>
            </a:fld>
            <a:endParaRPr lang="en-GB"/>
          </a:p>
        </p:txBody>
      </p:sp>
    </p:spTree>
    <p:extLst>
      <p:ext uri="{BB962C8B-B14F-4D97-AF65-F5344CB8AC3E}">
        <p14:creationId xmlns:p14="http://schemas.microsoft.com/office/powerpoint/2010/main" val="309998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BDC22F-5865-4A24-8E0F-A83188260E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AB61F4-67B6-4007-AE33-0EF15FBAE8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EBB1F0-9174-4F2F-9DCA-8047CEF27435}"/>
              </a:ext>
            </a:extLst>
          </p:cNvPr>
          <p:cNvSpPr>
            <a:spLocks noGrp="1"/>
          </p:cNvSpPr>
          <p:nvPr>
            <p:ph type="dt" sz="half" idx="10"/>
          </p:nvPr>
        </p:nvSpPr>
        <p:spPr/>
        <p:txBody>
          <a:bodyPr/>
          <a:lstStyle/>
          <a:p>
            <a:fld id="{C96E82E1-D46B-4662-8977-0561CB204535}" type="datetimeFigureOut">
              <a:rPr lang="en-GB" smtClean="0"/>
              <a:t>06/02/2026</a:t>
            </a:fld>
            <a:endParaRPr lang="en-GB"/>
          </a:p>
        </p:txBody>
      </p:sp>
      <p:sp>
        <p:nvSpPr>
          <p:cNvPr id="5" name="Footer Placeholder 4">
            <a:extLst>
              <a:ext uri="{FF2B5EF4-FFF2-40B4-BE49-F238E27FC236}">
                <a16:creationId xmlns:a16="http://schemas.microsoft.com/office/drawing/2014/main" id="{40B5A7ED-D67E-4972-93B3-9BCDB3CF40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412115-16E2-44FE-B5C8-E19E6BDA9D7A}"/>
              </a:ext>
            </a:extLst>
          </p:cNvPr>
          <p:cNvSpPr>
            <a:spLocks noGrp="1"/>
          </p:cNvSpPr>
          <p:nvPr>
            <p:ph type="sldNum" sz="quarter" idx="12"/>
          </p:nvPr>
        </p:nvSpPr>
        <p:spPr/>
        <p:txBody>
          <a:bodyPr/>
          <a:lstStyle/>
          <a:p>
            <a:fld id="{62A74708-296C-4F59-AFE8-CD2CED39C2DA}" type="slidenum">
              <a:rPr lang="en-GB" smtClean="0"/>
              <a:t>‹#›</a:t>
            </a:fld>
            <a:endParaRPr lang="en-GB"/>
          </a:p>
        </p:txBody>
      </p:sp>
    </p:spTree>
    <p:extLst>
      <p:ext uri="{BB962C8B-B14F-4D97-AF65-F5344CB8AC3E}">
        <p14:creationId xmlns:p14="http://schemas.microsoft.com/office/powerpoint/2010/main" val="3777672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7EB9-BA2E-4CF7-B740-F36E76FD7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068CD6-E282-4D5D-8E7B-9CAF182AD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329DEE-C174-4122-9FC8-0724984C1BF3}"/>
              </a:ext>
            </a:extLst>
          </p:cNvPr>
          <p:cNvSpPr>
            <a:spLocks noGrp="1"/>
          </p:cNvSpPr>
          <p:nvPr>
            <p:ph type="dt" sz="half" idx="10"/>
          </p:nvPr>
        </p:nvSpPr>
        <p:spPr/>
        <p:txBody>
          <a:bodyPr/>
          <a:lstStyle/>
          <a:p>
            <a:fld id="{A26FFECF-64D1-491E-A681-71A02553ED10}" type="datetimeFigureOut">
              <a:rPr lang="en-GB" smtClean="0"/>
              <a:t>06/02/2026</a:t>
            </a:fld>
            <a:endParaRPr lang="en-GB"/>
          </a:p>
        </p:txBody>
      </p:sp>
      <p:sp>
        <p:nvSpPr>
          <p:cNvPr id="5" name="Footer Placeholder 4">
            <a:extLst>
              <a:ext uri="{FF2B5EF4-FFF2-40B4-BE49-F238E27FC236}">
                <a16:creationId xmlns:a16="http://schemas.microsoft.com/office/drawing/2014/main" id="{44A59673-0356-4C9C-8349-D93E603B7E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FEA9F7-7171-4227-8596-760860D98DC9}"/>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3727884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28B8-4A22-46D4-8BE8-B170BED111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3908B3-37D6-40D4-B41D-63A80B8979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CA4465-B015-41E0-922E-76F13605E671}"/>
              </a:ext>
            </a:extLst>
          </p:cNvPr>
          <p:cNvSpPr>
            <a:spLocks noGrp="1"/>
          </p:cNvSpPr>
          <p:nvPr>
            <p:ph type="dt" sz="half" idx="10"/>
          </p:nvPr>
        </p:nvSpPr>
        <p:spPr/>
        <p:txBody>
          <a:bodyPr/>
          <a:lstStyle/>
          <a:p>
            <a:fld id="{A26FFECF-64D1-491E-A681-71A02553ED10}" type="datetimeFigureOut">
              <a:rPr lang="en-GB" smtClean="0"/>
              <a:t>06/02/2026</a:t>
            </a:fld>
            <a:endParaRPr lang="en-GB"/>
          </a:p>
        </p:txBody>
      </p:sp>
      <p:sp>
        <p:nvSpPr>
          <p:cNvPr id="5" name="Footer Placeholder 4">
            <a:extLst>
              <a:ext uri="{FF2B5EF4-FFF2-40B4-BE49-F238E27FC236}">
                <a16:creationId xmlns:a16="http://schemas.microsoft.com/office/drawing/2014/main" id="{9A4C7472-7509-48B5-BE1F-CBD41827A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DC702C-CE9B-4444-8AA4-40D33F167E05}"/>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2099063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98AD-323C-4D63-A3E7-B58B9D7AE6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2DACFF-4244-4C73-9A30-8D6E914944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6A0240-9F34-41FD-BA40-F36EF609EC9B}"/>
              </a:ext>
            </a:extLst>
          </p:cNvPr>
          <p:cNvSpPr>
            <a:spLocks noGrp="1"/>
          </p:cNvSpPr>
          <p:nvPr>
            <p:ph type="dt" sz="half" idx="10"/>
          </p:nvPr>
        </p:nvSpPr>
        <p:spPr/>
        <p:txBody>
          <a:bodyPr/>
          <a:lstStyle/>
          <a:p>
            <a:fld id="{A26FFECF-64D1-491E-A681-71A02553ED10}" type="datetimeFigureOut">
              <a:rPr lang="en-GB" smtClean="0"/>
              <a:t>06/02/2026</a:t>
            </a:fld>
            <a:endParaRPr lang="en-GB"/>
          </a:p>
        </p:txBody>
      </p:sp>
      <p:sp>
        <p:nvSpPr>
          <p:cNvPr id="5" name="Footer Placeholder 4">
            <a:extLst>
              <a:ext uri="{FF2B5EF4-FFF2-40B4-BE49-F238E27FC236}">
                <a16:creationId xmlns:a16="http://schemas.microsoft.com/office/drawing/2014/main" id="{BBC1E474-1CCA-408F-B724-EDBDEB6E7A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C9AE40-A31F-4C89-81BF-73E3320670E3}"/>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2498872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1B1E-20A6-468B-AECA-49F64A6972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93FD02-A2C2-4814-B354-B6A9E36360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9309BE-7FBA-4DFF-8D52-BFA8B70B9A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513A42-F98A-4BDC-9C11-002728A388B5}"/>
              </a:ext>
            </a:extLst>
          </p:cNvPr>
          <p:cNvSpPr>
            <a:spLocks noGrp="1"/>
          </p:cNvSpPr>
          <p:nvPr>
            <p:ph type="dt" sz="half" idx="10"/>
          </p:nvPr>
        </p:nvSpPr>
        <p:spPr/>
        <p:txBody>
          <a:bodyPr/>
          <a:lstStyle/>
          <a:p>
            <a:fld id="{A26FFECF-64D1-491E-A681-71A02553ED10}" type="datetimeFigureOut">
              <a:rPr lang="en-GB" smtClean="0"/>
              <a:t>06/02/2026</a:t>
            </a:fld>
            <a:endParaRPr lang="en-GB"/>
          </a:p>
        </p:txBody>
      </p:sp>
      <p:sp>
        <p:nvSpPr>
          <p:cNvPr id="6" name="Footer Placeholder 5">
            <a:extLst>
              <a:ext uri="{FF2B5EF4-FFF2-40B4-BE49-F238E27FC236}">
                <a16:creationId xmlns:a16="http://schemas.microsoft.com/office/drawing/2014/main" id="{96A06BFA-7930-4C76-8027-A4278B9DD0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131252-1B16-4367-87DC-A2867D7A0BB4}"/>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528331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9B75F-3228-4A9E-A8F2-4DC84EF4CA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841A1A-E50C-4DE3-B338-66FAF96CB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68D9F-47C8-442A-9A0A-4D7A2CB7D9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36B2D2-0308-4A10-82B9-854290D34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6269EF-0B54-48B6-BD18-DA136AB50D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27BC81-76F7-4670-B415-F19C3A65154C}"/>
              </a:ext>
            </a:extLst>
          </p:cNvPr>
          <p:cNvSpPr>
            <a:spLocks noGrp="1"/>
          </p:cNvSpPr>
          <p:nvPr>
            <p:ph type="dt" sz="half" idx="10"/>
          </p:nvPr>
        </p:nvSpPr>
        <p:spPr/>
        <p:txBody>
          <a:bodyPr/>
          <a:lstStyle/>
          <a:p>
            <a:fld id="{A26FFECF-64D1-491E-A681-71A02553ED10}" type="datetimeFigureOut">
              <a:rPr lang="en-GB" smtClean="0"/>
              <a:t>06/02/2026</a:t>
            </a:fld>
            <a:endParaRPr lang="en-GB"/>
          </a:p>
        </p:txBody>
      </p:sp>
      <p:sp>
        <p:nvSpPr>
          <p:cNvPr id="8" name="Footer Placeholder 7">
            <a:extLst>
              <a:ext uri="{FF2B5EF4-FFF2-40B4-BE49-F238E27FC236}">
                <a16:creationId xmlns:a16="http://schemas.microsoft.com/office/drawing/2014/main" id="{C830875E-10C9-4DCC-B722-9FA730BFF3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A09D53-EA9B-463A-A8CF-97131FEA1D6A}"/>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3067179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0828-E573-4093-9D78-4A6B6B86F3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288718-40B1-4675-8E8C-2A2098B8CEC5}"/>
              </a:ext>
            </a:extLst>
          </p:cNvPr>
          <p:cNvSpPr>
            <a:spLocks noGrp="1"/>
          </p:cNvSpPr>
          <p:nvPr>
            <p:ph type="dt" sz="half" idx="10"/>
          </p:nvPr>
        </p:nvSpPr>
        <p:spPr/>
        <p:txBody>
          <a:bodyPr/>
          <a:lstStyle/>
          <a:p>
            <a:fld id="{A26FFECF-64D1-491E-A681-71A02553ED10}" type="datetimeFigureOut">
              <a:rPr lang="en-GB" smtClean="0"/>
              <a:t>06/02/2026</a:t>
            </a:fld>
            <a:endParaRPr lang="en-GB"/>
          </a:p>
        </p:txBody>
      </p:sp>
      <p:sp>
        <p:nvSpPr>
          <p:cNvPr id="4" name="Footer Placeholder 3">
            <a:extLst>
              <a:ext uri="{FF2B5EF4-FFF2-40B4-BE49-F238E27FC236}">
                <a16:creationId xmlns:a16="http://schemas.microsoft.com/office/drawing/2014/main" id="{55C70008-EDB9-44D6-8E5D-F81C58811A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1C1EA1-AE4C-4796-AC82-21A7A2DB4D1C}"/>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426301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14C24D-9AE0-40CC-ABF8-D03A02F03E4C}"/>
              </a:ext>
            </a:extLst>
          </p:cNvPr>
          <p:cNvSpPr>
            <a:spLocks noGrp="1"/>
          </p:cNvSpPr>
          <p:nvPr>
            <p:ph type="dt" sz="half" idx="10"/>
          </p:nvPr>
        </p:nvSpPr>
        <p:spPr/>
        <p:txBody>
          <a:bodyPr/>
          <a:lstStyle/>
          <a:p>
            <a:fld id="{A26FFECF-64D1-491E-A681-71A02553ED10}" type="datetimeFigureOut">
              <a:rPr lang="en-GB" smtClean="0"/>
              <a:t>06/02/2026</a:t>
            </a:fld>
            <a:endParaRPr lang="en-GB"/>
          </a:p>
        </p:txBody>
      </p:sp>
      <p:sp>
        <p:nvSpPr>
          <p:cNvPr id="3" name="Footer Placeholder 2">
            <a:extLst>
              <a:ext uri="{FF2B5EF4-FFF2-40B4-BE49-F238E27FC236}">
                <a16:creationId xmlns:a16="http://schemas.microsoft.com/office/drawing/2014/main" id="{C1638636-0B99-4803-8B07-4CC2D04C47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CD1525-65E3-4875-91DA-A817EB744677}"/>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696872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BCBF-43CD-43D4-9982-320698D59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507A46-2024-4F7F-9E10-BFFCD99BD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BE0EC5-00B4-450E-B51C-F932450DA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EAA6F-40E3-41F6-BC97-4F42DF4B3717}"/>
              </a:ext>
            </a:extLst>
          </p:cNvPr>
          <p:cNvSpPr>
            <a:spLocks noGrp="1"/>
          </p:cNvSpPr>
          <p:nvPr>
            <p:ph type="dt" sz="half" idx="10"/>
          </p:nvPr>
        </p:nvSpPr>
        <p:spPr/>
        <p:txBody>
          <a:bodyPr/>
          <a:lstStyle/>
          <a:p>
            <a:fld id="{A26FFECF-64D1-491E-A681-71A02553ED10}" type="datetimeFigureOut">
              <a:rPr lang="en-GB" smtClean="0"/>
              <a:t>06/02/2026</a:t>
            </a:fld>
            <a:endParaRPr lang="en-GB"/>
          </a:p>
        </p:txBody>
      </p:sp>
      <p:sp>
        <p:nvSpPr>
          <p:cNvPr id="6" name="Footer Placeholder 5">
            <a:extLst>
              <a:ext uri="{FF2B5EF4-FFF2-40B4-BE49-F238E27FC236}">
                <a16:creationId xmlns:a16="http://schemas.microsoft.com/office/drawing/2014/main" id="{1DEFC6DB-6FF9-493A-9E16-072ACFEF25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44EE71-775A-4B99-AD56-F56394BFFF9B}"/>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08088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A476-FE18-47AC-AA92-D14BB3C8A1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6D60F6-862C-4BD1-8D7F-5554796ADF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3B4CBD-59CA-47AA-82BB-8A1E4459F11C}"/>
              </a:ext>
            </a:extLst>
          </p:cNvPr>
          <p:cNvSpPr>
            <a:spLocks noGrp="1"/>
          </p:cNvSpPr>
          <p:nvPr>
            <p:ph type="dt" sz="half" idx="10"/>
          </p:nvPr>
        </p:nvSpPr>
        <p:spPr/>
        <p:txBody>
          <a:bodyPr/>
          <a:lstStyle/>
          <a:p>
            <a:fld id="{C96E82E1-D46B-4662-8977-0561CB204535}" type="datetimeFigureOut">
              <a:rPr lang="en-GB" smtClean="0"/>
              <a:t>06/02/2026</a:t>
            </a:fld>
            <a:endParaRPr lang="en-GB"/>
          </a:p>
        </p:txBody>
      </p:sp>
      <p:sp>
        <p:nvSpPr>
          <p:cNvPr id="5" name="Footer Placeholder 4">
            <a:extLst>
              <a:ext uri="{FF2B5EF4-FFF2-40B4-BE49-F238E27FC236}">
                <a16:creationId xmlns:a16="http://schemas.microsoft.com/office/drawing/2014/main" id="{AEA47006-4D24-446F-ADBA-D2314203E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C94BF2-277D-4149-A7DE-2EE8DEA3E97D}"/>
              </a:ext>
            </a:extLst>
          </p:cNvPr>
          <p:cNvSpPr>
            <a:spLocks noGrp="1"/>
          </p:cNvSpPr>
          <p:nvPr>
            <p:ph type="sldNum" sz="quarter" idx="12"/>
          </p:nvPr>
        </p:nvSpPr>
        <p:spPr/>
        <p:txBody>
          <a:bodyPr/>
          <a:lstStyle/>
          <a:p>
            <a:fld id="{62A74708-296C-4F59-AFE8-CD2CED39C2DA}" type="slidenum">
              <a:rPr lang="en-GB" smtClean="0"/>
              <a:t>‹#›</a:t>
            </a:fld>
            <a:endParaRPr lang="en-GB"/>
          </a:p>
        </p:txBody>
      </p:sp>
    </p:spTree>
    <p:extLst>
      <p:ext uri="{BB962C8B-B14F-4D97-AF65-F5344CB8AC3E}">
        <p14:creationId xmlns:p14="http://schemas.microsoft.com/office/powerpoint/2010/main" val="3915370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C0161-BE5C-4294-8E41-F1A7225A74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CE01DD-A4AC-40B4-98C8-48EABD536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2F5D8C-CDC8-4CEC-AB9F-F6F01403B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475D5-D604-4E16-B8C9-57B0E7D2115F}"/>
              </a:ext>
            </a:extLst>
          </p:cNvPr>
          <p:cNvSpPr>
            <a:spLocks noGrp="1"/>
          </p:cNvSpPr>
          <p:nvPr>
            <p:ph type="dt" sz="half" idx="10"/>
          </p:nvPr>
        </p:nvSpPr>
        <p:spPr/>
        <p:txBody>
          <a:bodyPr/>
          <a:lstStyle/>
          <a:p>
            <a:fld id="{A26FFECF-64D1-491E-A681-71A02553ED10}" type="datetimeFigureOut">
              <a:rPr lang="en-GB" smtClean="0"/>
              <a:t>06/02/2026</a:t>
            </a:fld>
            <a:endParaRPr lang="en-GB"/>
          </a:p>
        </p:txBody>
      </p:sp>
      <p:sp>
        <p:nvSpPr>
          <p:cNvPr id="6" name="Footer Placeholder 5">
            <a:extLst>
              <a:ext uri="{FF2B5EF4-FFF2-40B4-BE49-F238E27FC236}">
                <a16:creationId xmlns:a16="http://schemas.microsoft.com/office/drawing/2014/main" id="{C19E95C6-8386-4EF7-8A57-08C8335D59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2E544F-0BCB-4D3B-AD9F-FC6D4B9F30F9}"/>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825648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F676-EDF6-4454-AD5E-DCF1E802B7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89B907-C073-4717-AFD3-6EA21E98EE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5A9631-9CE4-4C34-94D6-470134BC0503}"/>
              </a:ext>
            </a:extLst>
          </p:cNvPr>
          <p:cNvSpPr>
            <a:spLocks noGrp="1"/>
          </p:cNvSpPr>
          <p:nvPr>
            <p:ph type="dt" sz="half" idx="10"/>
          </p:nvPr>
        </p:nvSpPr>
        <p:spPr/>
        <p:txBody>
          <a:bodyPr/>
          <a:lstStyle/>
          <a:p>
            <a:fld id="{A26FFECF-64D1-491E-A681-71A02553ED10}" type="datetimeFigureOut">
              <a:rPr lang="en-GB" smtClean="0"/>
              <a:t>06/02/2026</a:t>
            </a:fld>
            <a:endParaRPr lang="en-GB"/>
          </a:p>
        </p:txBody>
      </p:sp>
      <p:sp>
        <p:nvSpPr>
          <p:cNvPr id="5" name="Footer Placeholder 4">
            <a:extLst>
              <a:ext uri="{FF2B5EF4-FFF2-40B4-BE49-F238E27FC236}">
                <a16:creationId xmlns:a16="http://schemas.microsoft.com/office/drawing/2014/main" id="{28C94DDA-E48D-4BD8-AAC5-92F3DB7B9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DD79D-8DEE-4517-9D9E-42AA7B3F0220}"/>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643389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6AD0CB-751B-40B6-B39F-7267E3E33C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12AB7E-216F-4C3E-A70E-8156F2E111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E386FD-2705-4752-8EF4-CEFB5CBB5655}"/>
              </a:ext>
            </a:extLst>
          </p:cNvPr>
          <p:cNvSpPr>
            <a:spLocks noGrp="1"/>
          </p:cNvSpPr>
          <p:nvPr>
            <p:ph type="dt" sz="half" idx="10"/>
          </p:nvPr>
        </p:nvSpPr>
        <p:spPr/>
        <p:txBody>
          <a:bodyPr/>
          <a:lstStyle/>
          <a:p>
            <a:fld id="{A26FFECF-64D1-491E-A681-71A02553ED10}" type="datetimeFigureOut">
              <a:rPr lang="en-GB" smtClean="0"/>
              <a:t>06/02/2026</a:t>
            </a:fld>
            <a:endParaRPr lang="en-GB"/>
          </a:p>
        </p:txBody>
      </p:sp>
      <p:sp>
        <p:nvSpPr>
          <p:cNvPr id="5" name="Footer Placeholder 4">
            <a:extLst>
              <a:ext uri="{FF2B5EF4-FFF2-40B4-BE49-F238E27FC236}">
                <a16:creationId xmlns:a16="http://schemas.microsoft.com/office/drawing/2014/main" id="{3C9EC543-FEBB-44E4-828A-91D89095E8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D3065-D970-4622-BD00-04FC7ADBB5C2}"/>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9030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EC9B-AD57-449A-9337-63E1DBBE0C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434A09-DB59-452E-B99B-CC865B85B0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4F7D8D-ECDB-42AB-A45D-1F05642EBFCE}"/>
              </a:ext>
            </a:extLst>
          </p:cNvPr>
          <p:cNvSpPr>
            <a:spLocks noGrp="1"/>
          </p:cNvSpPr>
          <p:nvPr>
            <p:ph type="dt" sz="half" idx="10"/>
          </p:nvPr>
        </p:nvSpPr>
        <p:spPr/>
        <p:txBody>
          <a:bodyPr/>
          <a:lstStyle/>
          <a:p>
            <a:fld id="{C96E82E1-D46B-4662-8977-0561CB204535}" type="datetimeFigureOut">
              <a:rPr lang="en-GB" smtClean="0"/>
              <a:t>06/02/2026</a:t>
            </a:fld>
            <a:endParaRPr lang="en-GB"/>
          </a:p>
        </p:txBody>
      </p:sp>
      <p:sp>
        <p:nvSpPr>
          <p:cNvPr id="5" name="Footer Placeholder 4">
            <a:extLst>
              <a:ext uri="{FF2B5EF4-FFF2-40B4-BE49-F238E27FC236}">
                <a16:creationId xmlns:a16="http://schemas.microsoft.com/office/drawing/2014/main" id="{9A305352-B3A3-4CD7-8C1B-D96B7D3F3D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7A1743-FF8F-4B1C-8E08-CA63D2405068}"/>
              </a:ext>
            </a:extLst>
          </p:cNvPr>
          <p:cNvSpPr>
            <a:spLocks noGrp="1"/>
          </p:cNvSpPr>
          <p:nvPr>
            <p:ph type="sldNum" sz="quarter" idx="12"/>
          </p:nvPr>
        </p:nvSpPr>
        <p:spPr/>
        <p:txBody>
          <a:bodyPr/>
          <a:lstStyle/>
          <a:p>
            <a:fld id="{62A74708-296C-4F59-AFE8-CD2CED39C2DA}" type="slidenum">
              <a:rPr lang="en-GB" smtClean="0"/>
              <a:t>‹#›</a:t>
            </a:fld>
            <a:endParaRPr lang="en-GB"/>
          </a:p>
        </p:txBody>
      </p:sp>
    </p:spTree>
    <p:extLst>
      <p:ext uri="{BB962C8B-B14F-4D97-AF65-F5344CB8AC3E}">
        <p14:creationId xmlns:p14="http://schemas.microsoft.com/office/powerpoint/2010/main" val="395563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15CA-3B07-4A5F-B550-1C414D4323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9935E4-453C-4E02-ACE2-37A1778AAB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DF4134-71AA-4F72-9793-14248765C2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EAA097-1A81-411B-9BA7-5EF86AB439B0}"/>
              </a:ext>
            </a:extLst>
          </p:cNvPr>
          <p:cNvSpPr>
            <a:spLocks noGrp="1"/>
          </p:cNvSpPr>
          <p:nvPr>
            <p:ph type="dt" sz="half" idx="10"/>
          </p:nvPr>
        </p:nvSpPr>
        <p:spPr/>
        <p:txBody>
          <a:bodyPr/>
          <a:lstStyle/>
          <a:p>
            <a:fld id="{C96E82E1-D46B-4662-8977-0561CB204535}" type="datetimeFigureOut">
              <a:rPr lang="en-GB" smtClean="0"/>
              <a:t>06/02/2026</a:t>
            </a:fld>
            <a:endParaRPr lang="en-GB"/>
          </a:p>
        </p:txBody>
      </p:sp>
      <p:sp>
        <p:nvSpPr>
          <p:cNvPr id="6" name="Footer Placeholder 5">
            <a:extLst>
              <a:ext uri="{FF2B5EF4-FFF2-40B4-BE49-F238E27FC236}">
                <a16:creationId xmlns:a16="http://schemas.microsoft.com/office/drawing/2014/main" id="{48771087-0D4D-40F6-9CA3-A9FB333A63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539DA3-FFB6-4F6E-96CC-7B5738BCBA3F}"/>
              </a:ext>
            </a:extLst>
          </p:cNvPr>
          <p:cNvSpPr>
            <a:spLocks noGrp="1"/>
          </p:cNvSpPr>
          <p:nvPr>
            <p:ph type="sldNum" sz="quarter" idx="12"/>
          </p:nvPr>
        </p:nvSpPr>
        <p:spPr/>
        <p:txBody>
          <a:bodyPr/>
          <a:lstStyle/>
          <a:p>
            <a:fld id="{62A74708-296C-4F59-AFE8-CD2CED39C2DA}" type="slidenum">
              <a:rPr lang="en-GB" smtClean="0"/>
              <a:t>‹#›</a:t>
            </a:fld>
            <a:endParaRPr lang="en-GB"/>
          </a:p>
        </p:txBody>
      </p:sp>
    </p:spTree>
    <p:extLst>
      <p:ext uri="{BB962C8B-B14F-4D97-AF65-F5344CB8AC3E}">
        <p14:creationId xmlns:p14="http://schemas.microsoft.com/office/powerpoint/2010/main" val="225179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A75DD-2017-4BCC-86E8-E12ECA42AE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8943F5-E9FD-414F-9374-5167490327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31DB9D-11FD-4B9B-A29B-248B460ED3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59008F-2B30-41A9-A005-C660B908D8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6F886A-F65D-4E95-824F-F709730FCC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78DE95-43CC-4010-A959-F327C4A32046}"/>
              </a:ext>
            </a:extLst>
          </p:cNvPr>
          <p:cNvSpPr>
            <a:spLocks noGrp="1"/>
          </p:cNvSpPr>
          <p:nvPr>
            <p:ph type="dt" sz="half" idx="10"/>
          </p:nvPr>
        </p:nvSpPr>
        <p:spPr/>
        <p:txBody>
          <a:bodyPr/>
          <a:lstStyle/>
          <a:p>
            <a:fld id="{C96E82E1-D46B-4662-8977-0561CB204535}" type="datetimeFigureOut">
              <a:rPr lang="en-GB" smtClean="0"/>
              <a:t>06/02/2026</a:t>
            </a:fld>
            <a:endParaRPr lang="en-GB"/>
          </a:p>
        </p:txBody>
      </p:sp>
      <p:sp>
        <p:nvSpPr>
          <p:cNvPr id="8" name="Footer Placeholder 7">
            <a:extLst>
              <a:ext uri="{FF2B5EF4-FFF2-40B4-BE49-F238E27FC236}">
                <a16:creationId xmlns:a16="http://schemas.microsoft.com/office/drawing/2014/main" id="{C04FB76F-77A2-4434-9DB8-922F4A0883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6FB5E8-50A1-4CBF-890F-7F6C826DBF79}"/>
              </a:ext>
            </a:extLst>
          </p:cNvPr>
          <p:cNvSpPr>
            <a:spLocks noGrp="1"/>
          </p:cNvSpPr>
          <p:nvPr>
            <p:ph type="sldNum" sz="quarter" idx="12"/>
          </p:nvPr>
        </p:nvSpPr>
        <p:spPr/>
        <p:txBody>
          <a:bodyPr/>
          <a:lstStyle/>
          <a:p>
            <a:fld id="{62A74708-296C-4F59-AFE8-CD2CED39C2DA}" type="slidenum">
              <a:rPr lang="en-GB" smtClean="0"/>
              <a:t>‹#›</a:t>
            </a:fld>
            <a:endParaRPr lang="en-GB"/>
          </a:p>
        </p:txBody>
      </p:sp>
    </p:spTree>
    <p:extLst>
      <p:ext uri="{BB962C8B-B14F-4D97-AF65-F5344CB8AC3E}">
        <p14:creationId xmlns:p14="http://schemas.microsoft.com/office/powerpoint/2010/main" val="139371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6706-9C9B-4196-B4D6-AA0B938C64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F56108-E06F-4A21-B16B-BC9A9CDF3F07}"/>
              </a:ext>
            </a:extLst>
          </p:cNvPr>
          <p:cNvSpPr>
            <a:spLocks noGrp="1"/>
          </p:cNvSpPr>
          <p:nvPr>
            <p:ph type="dt" sz="half" idx="10"/>
          </p:nvPr>
        </p:nvSpPr>
        <p:spPr/>
        <p:txBody>
          <a:bodyPr/>
          <a:lstStyle/>
          <a:p>
            <a:fld id="{C96E82E1-D46B-4662-8977-0561CB204535}" type="datetimeFigureOut">
              <a:rPr lang="en-GB" smtClean="0"/>
              <a:t>06/02/2026</a:t>
            </a:fld>
            <a:endParaRPr lang="en-GB"/>
          </a:p>
        </p:txBody>
      </p:sp>
      <p:sp>
        <p:nvSpPr>
          <p:cNvPr id="4" name="Footer Placeholder 3">
            <a:extLst>
              <a:ext uri="{FF2B5EF4-FFF2-40B4-BE49-F238E27FC236}">
                <a16:creationId xmlns:a16="http://schemas.microsoft.com/office/drawing/2014/main" id="{B6AC1C92-B839-45B7-A381-AA5E039655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305B7B-7976-49E4-9602-53AC5552639D}"/>
              </a:ext>
            </a:extLst>
          </p:cNvPr>
          <p:cNvSpPr>
            <a:spLocks noGrp="1"/>
          </p:cNvSpPr>
          <p:nvPr>
            <p:ph type="sldNum" sz="quarter" idx="12"/>
          </p:nvPr>
        </p:nvSpPr>
        <p:spPr/>
        <p:txBody>
          <a:bodyPr/>
          <a:lstStyle/>
          <a:p>
            <a:fld id="{62A74708-296C-4F59-AFE8-CD2CED39C2DA}" type="slidenum">
              <a:rPr lang="en-GB" smtClean="0"/>
              <a:t>‹#›</a:t>
            </a:fld>
            <a:endParaRPr lang="en-GB"/>
          </a:p>
        </p:txBody>
      </p:sp>
    </p:spTree>
    <p:extLst>
      <p:ext uri="{BB962C8B-B14F-4D97-AF65-F5344CB8AC3E}">
        <p14:creationId xmlns:p14="http://schemas.microsoft.com/office/powerpoint/2010/main" val="165782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95223C-2349-4B8D-971E-C8208AB010CC}"/>
              </a:ext>
            </a:extLst>
          </p:cNvPr>
          <p:cNvSpPr>
            <a:spLocks noGrp="1"/>
          </p:cNvSpPr>
          <p:nvPr>
            <p:ph type="dt" sz="half" idx="10"/>
          </p:nvPr>
        </p:nvSpPr>
        <p:spPr/>
        <p:txBody>
          <a:bodyPr/>
          <a:lstStyle/>
          <a:p>
            <a:fld id="{C96E82E1-D46B-4662-8977-0561CB204535}" type="datetimeFigureOut">
              <a:rPr lang="en-GB" smtClean="0"/>
              <a:t>06/02/2026</a:t>
            </a:fld>
            <a:endParaRPr lang="en-GB"/>
          </a:p>
        </p:txBody>
      </p:sp>
      <p:sp>
        <p:nvSpPr>
          <p:cNvPr id="3" name="Footer Placeholder 2">
            <a:extLst>
              <a:ext uri="{FF2B5EF4-FFF2-40B4-BE49-F238E27FC236}">
                <a16:creationId xmlns:a16="http://schemas.microsoft.com/office/drawing/2014/main" id="{0C5B07A4-F04E-46A5-B5A3-4612D1A9C4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4AE164-15AE-4535-AF8A-414DEE440B7F}"/>
              </a:ext>
            </a:extLst>
          </p:cNvPr>
          <p:cNvSpPr>
            <a:spLocks noGrp="1"/>
          </p:cNvSpPr>
          <p:nvPr>
            <p:ph type="sldNum" sz="quarter" idx="12"/>
          </p:nvPr>
        </p:nvSpPr>
        <p:spPr/>
        <p:txBody>
          <a:bodyPr/>
          <a:lstStyle/>
          <a:p>
            <a:fld id="{62A74708-296C-4F59-AFE8-CD2CED39C2DA}" type="slidenum">
              <a:rPr lang="en-GB" smtClean="0"/>
              <a:t>‹#›</a:t>
            </a:fld>
            <a:endParaRPr lang="en-GB"/>
          </a:p>
        </p:txBody>
      </p:sp>
    </p:spTree>
    <p:extLst>
      <p:ext uri="{BB962C8B-B14F-4D97-AF65-F5344CB8AC3E}">
        <p14:creationId xmlns:p14="http://schemas.microsoft.com/office/powerpoint/2010/main" val="13417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7E70-A73E-4D60-8127-8AE08CBEB6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5F8523-8788-4863-970E-62698DCA3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72D2A1-2420-4FE2-A7D0-AD7982FB5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FFE541-7362-4E47-AC50-EEA8652CC8F6}"/>
              </a:ext>
            </a:extLst>
          </p:cNvPr>
          <p:cNvSpPr>
            <a:spLocks noGrp="1"/>
          </p:cNvSpPr>
          <p:nvPr>
            <p:ph type="dt" sz="half" idx="10"/>
          </p:nvPr>
        </p:nvSpPr>
        <p:spPr/>
        <p:txBody>
          <a:bodyPr/>
          <a:lstStyle/>
          <a:p>
            <a:fld id="{C96E82E1-D46B-4662-8977-0561CB204535}" type="datetimeFigureOut">
              <a:rPr lang="en-GB" smtClean="0"/>
              <a:t>06/02/2026</a:t>
            </a:fld>
            <a:endParaRPr lang="en-GB"/>
          </a:p>
        </p:txBody>
      </p:sp>
      <p:sp>
        <p:nvSpPr>
          <p:cNvPr id="6" name="Footer Placeholder 5">
            <a:extLst>
              <a:ext uri="{FF2B5EF4-FFF2-40B4-BE49-F238E27FC236}">
                <a16:creationId xmlns:a16="http://schemas.microsoft.com/office/drawing/2014/main" id="{93BDE90D-13DA-4F98-9687-5A6E87763A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F5F579-D969-4526-A969-91F7E263B597}"/>
              </a:ext>
            </a:extLst>
          </p:cNvPr>
          <p:cNvSpPr>
            <a:spLocks noGrp="1"/>
          </p:cNvSpPr>
          <p:nvPr>
            <p:ph type="sldNum" sz="quarter" idx="12"/>
          </p:nvPr>
        </p:nvSpPr>
        <p:spPr/>
        <p:txBody>
          <a:bodyPr/>
          <a:lstStyle/>
          <a:p>
            <a:fld id="{62A74708-296C-4F59-AFE8-CD2CED39C2DA}" type="slidenum">
              <a:rPr lang="en-GB" smtClean="0"/>
              <a:t>‹#›</a:t>
            </a:fld>
            <a:endParaRPr lang="en-GB"/>
          </a:p>
        </p:txBody>
      </p:sp>
    </p:spTree>
    <p:extLst>
      <p:ext uri="{BB962C8B-B14F-4D97-AF65-F5344CB8AC3E}">
        <p14:creationId xmlns:p14="http://schemas.microsoft.com/office/powerpoint/2010/main" val="1946200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3BD9-3456-4B8B-837C-1E8E73E1A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802F32-647C-47F3-B78D-6D67A6FFCF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F7A42D-18ED-4E78-AEE3-6F9AAC00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D217CB-0DEC-468E-BA53-1F387297D7BF}"/>
              </a:ext>
            </a:extLst>
          </p:cNvPr>
          <p:cNvSpPr>
            <a:spLocks noGrp="1"/>
          </p:cNvSpPr>
          <p:nvPr>
            <p:ph type="dt" sz="half" idx="10"/>
          </p:nvPr>
        </p:nvSpPr>
        <p:spPr/>
        <p:txBody>
          <a:bodyPr/>
          <a:lstStyle/>
          <a:p>
            <a:fld id="{C96E82E1-D46B-4662-8977-0561CB204535}" type="datetimeFigureOut">
              <a:rPr lang="en-GB" smtClean="0"/>
              <a:t>06/02/2026</a:t>
            </a:fld>
            <a:endParaRPr lang="en-GB"/>
          </a:p>
        </p:txBody>
      </p:sp>
      <p:sp>
        <p:nvSpPr>
          <p:cNvPr id="6" name="Footer Placeholder 5">
            <a:extLst>
              <a:ext uri="{FF2B5EF4-FFF2-40B4-BE49-F238E27FC236}">
                <a16:creationId xmlns:a16="http://schemas.microsoft.com/office/drawing/2014/main" id="{08EC5E1D-BB49-4591-A227-6DD795057B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080666-504C-47AC-AA69-8B43B7387084}"/>
              </a:ext>
            </a:extLst>
          </p:cNvPr>
          <p:cNvSpPr>
            <a:spLocks noGrp="1"/>
          </p:cNvSpPr>
          <p:nvPr>
            <p:ph type="sldNum" sz="quarter" idx="12"/>
          </p:nvPr>
        </p:nvSpPr>
        <p:spPr/>
        <p:txBody>
          <a:bodyPr/>
          <a:lstStyle/>
          <a:p>
            <a:fld id="{62A74708-296C-4F59-AFE8-CD2CED39C2DA}" type="slidenum">
              <a:rPr lang="en-GB" smtClean="0"/>
              <a:t>‹#›</a:t>
            </a:fld>
            <a:endParaRPr lang="en-GB"/>
          </a:p>
        </p:txBody>
      </p:sp>
    </p:spTree>
    <p:extLst>
      <p:ext uri="{BB962C8B-B14F-4D97-AF65-F5344CB8AC3E}">
        <p14:creationId xmlns:p14="http://schemas.microsoft.com/office/powerpoint/2010/main" val="177094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412BA-C33A-4171-80F5-154856AD30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5A351E-2438-453B-AFA1-C9D1C89248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F4766B-B799-441C-AC9B-A87A24DB90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E82E1-D46B-4662-8977-0561CB204535}" type="datetimeFigureOut">
              <a:rPr lang="en-GB" smtClean="0"/>
              <a:t>06/02/2026</a:t>
            </a:fld>
            <a:endParaRPr lang="en-GB"/>
          </a:p>
        </p:txBody>
      </p:sp>
      <p:sp>
        <p:nvSpPr>
          <p:cNvPr id="5" name="Footer Placeholder 4">
            <a:extLst>
              <a:ext uri="{FF2B5EF4-FFF2-40B4-BE49-F238E27FC236}">
                <a16:creationId xmlns:a16="http://schemas.microsoft.com/office/drawing/2014/main" id="{37DAD529-B8AF-41F4-8834-6E0745082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CB1505-D895-4177-B87C-DB6549A821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74708-296C-4F59-AFE8-CD2CED39C2DA}" type="slidenum">
              <a:rPr lang="en-GB" smtClean="0"/>
              <a:t>‹#›</a:t>
            </a:fld>
            <a:endParaRPr lang="en-GB"/>
          </a:p>
        </p:txBody>
      </p:sp>
    </p:spTree>
    <p:extLst>
      <p:ext uri="{BB962C8B-B14F-4D97-AF65-F5344CB8AC3E}">
        <p14:creationId xmlns:p14="http://schemas.microsoft.com/office/powerpoint/2010/main" val="343969881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E7605-DB2F-4BAC-9E55-6F6F4EC29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075839-3580-47C9-B9CF-AEA04DF06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AB8DDE-6834-40E1-B90B-342AA13E41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FFECF-64D1-491E-A681-71A02553ED10}" type="datetimeFigureOut">
              <a:rPr lang="en-GB" smtClean="0"/>
              <a:t>06/02/2026</a:t>
            </a:fld>
            <a:endParaRPr lang="en-GB"/>
          </a:p>
        </p:txBody>
      </p:sp>
      <p:sp>
        <p:nvSpPr>
          <p:cNvPr id="5" name="Footer Placeholder 4">
            <a:extLst>
              <a:ext uri="{FF2B5EF4-FFF2-40B4-BE49-F238E27FC236}">
                <a16:creationId xmlns:a16="http://schemas.microsoft.com/office/drawing/2014/main" id="{2A0EC8B7-DA1B-4647-8853-8798468374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0E326B-6ABB-4F6A-8BA4-D0D0C7AC8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40A37-5835-47B7-AD81-8B13BA21DF39}" type="slidenum">
              <a:rPr lang="en-GB" smtClean="0"/>
              <a:t>‹#›</a:t>
            </a:fld>
            <a:endParaRPr lang="en-GB"/>
          </a:p>
        </p:txBody>
      </p:sp>
    </p:spTree>
    <p:extLst>
      <p:ext uri="{BB962C8B-B14F-4D97-AF65-F5344CB8AC3E}">
        <p14:creationId xmlns:p14="http://schemas.microsoft.com/office/powerpoint/2010/main" val="365705914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hyperlink" Target="https://www.bda.uk.com/practice-and-education/resources-for-practice/care-home-digest.html" TargetMode="Externa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www.bda.uk.com/resource/pressure-ulcers-pressure-sores-diet.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ice.org.uk/guidance/cg99/resources/cg99-constipation-in-children-and-young-people-bristol-stool-chart-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mynutriweb.com/the-south-asian-eatwell-guide/"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mynutriweb.com/the-african-and-caribbean-eatwell-guide/"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www.bda.uk.com/practice-and-education/resources-for-practice/care-home-digest.html" TargetMode="External"/><Relationship Id="rId3" Type="http://schemas.openxmlformats.org/officeDocument/2006/relationships/hyperlink" Target="https://www.lnds.nhs.uk/_PatientsandPublic-ContactUs.aspx" TargetMode="External"/><Relationship Id="rId7" Type="http://schemas.openxmlformats.org/officeDocument/2006/relationships/hyperlink" Target="https://providingcare.net/search/nutrition" TargetMode="External"/><Relationship Id="rId2" Type="http://schemas.openxmlformats.org/officeDocument/2006/relationships/hyperlink" Target="https://www.lnds.nhs.uk/_PatientsandPublic-DietaryInformationforHealthDifferentConditionsIllnesses.aspx" TargetMode="External"/><Relationship Id="rId1" Type="http://schemas.openxmlformats.org/officeDocument/2006/relationships/slideLayout" Target="../slideLayouts/slideLayout2.xml"/><Relationship Id="rId6" Type="http://schemas.openxmlformats.org/officeDocument/2006/relationships/hyperlink" Target="https://www.areaprescribingcommitteeleicesterleicestershirerutland.nhs.uk/wp-content/uploads/2017/11/Managing-malnutriton-in-primary-care.pdf" TargetMode="External"/><Relationship Id="rId11" Type="http://schemas.openxmlformats.org/officeDocument/2006/relationships/hyperlink" Target="https://www.bapen.org.uk/" TargetMode="External"/><Relationship Id="rId5" Type="http://schemas.openxmlformats.org/officeDocument/2006/relationships/hyperlink" Target="https://www.areaprescribingcommitteeleicesterleicestershirerutland.nhs.uk/wp-content/uploads/2025/09/ONS-Replacement-in-Care-Homes-Overarching-Document.pdf" TargetMode="External"/><Relationship Id="rId10" Type="http://schemas.openxmlformats.org/officeDocument/2006/relationships/hyperlink" Target="https://www.malnutritionpathway.co.uk/leaflets-patients-and-carers" TargetMode="External"/><Relationship Id="rId4" Type="http://schemas.openxmlformats.org/officeDocument/2006/relationships/hyperlink" Target="https://www.lnds.nhs.uk/_HealthProfessionals-ClinicalServicesAvailable-PrimaryHealthCareincludingReferralInformationandHomeVisitCriteria.aspx" TargetMode="External"/><Relationship Id="rId9" Type="http://schemas.openxmlformats.org/officeDocument/2006/relationships/hyperlink" Target="https://www.bda.uk.com/food-health/food-facts.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FBD76D-9A09-1622-161D-8A592153FE64}"/>
              </a:ext>
            </a:extLst>
          </p:cNvPr>
          <p:cNvSpPr>
            <a:spLocks noGrp="1"/>
          </p:cNvSpPr>
          <p:nvPr>
            <p:ph type="title"/>
          </p:nvPr>
        </p:nvSpPr>
        <p:spPr>
          <a:xfrm>
            <a:off x="461273" y="2724738"/>
            <a:ext cx="3115265" cy="1879216"/>
          </a:xfrm>
        </p:spPr>
        <p:txBody>
          <a:bodyPr anchor="b">
            <a:normAutofit fontScale="90000"/>
          </a:bodyPr>
          <a:lstStyle/>
          <a:p>
            <a:pPr algn="ctr"/>
            <a:r>
              <a:rPr lang="en-GB" sz="3600" dirty="0">
                <a:solidFill>
                  <a:srgbClr val="FFFFFF"/>
                </a:solidFill>
                <a:latin typeface="+mn-lt"/>
                <a:cs typeface="Arial" panose="020B0604020202020204" pitchFamily="34" charset="0"/>
              </a:rPr>
              <a:t>Improving Community </a:t>
            </a:r>
            <a:r>
              <a:rPr lang="en-GB" sz="4000" dirty="0">
                <a:solidFill>
                  <a:srgbClr val="FFFFFF"/>
                </a:solidFill>
                <a:latin typeface="+mn-lt"/>
                <a:cs typeface="Arial" panose="020B0604020202020204" pitchFamily="34" charset="0"/>
              </a:rPr>
              <a:t>Adult</a:t>
            </a:r>
            <a:r>
              <a:rPr lang="en-GB" sz="3600" dirty="0">
                <a:solidFill>
                  <a:srgbClr val="FFFFFF"/>
                </a:solidFill>
                <a:latin typeface="+mn-lt"/>
                <a:cs typeface="Arial" panose="020B0604020202020204" pitchFamily="34" charset="0"/>
              </a:rPr>
              <a:t> Nutrition (I-CAN) </a:t>
            </a:r>
            <a:br>
              <a:rPr lang="en-GB" sz="3600" dirty="0">
                <a:solidFill>
                  <a:srgbClr val="FFFFFF"/>
                </a:solidFill>
                <a:latin typeface="+mn-lt"/>
                <a:cs typeface="Arial" panose="020B0604020202020204" pitchFamily="34" charset="0"/>
              </a:rPr>
            </a:br>
            <a:r>
              <a:rPr lang="en-GB" sz="3600" dirty="0">
                <a:solidFill>
                  <a:srgbClr val="FFFFFF"/>
                </a:solidFill>
                <a:latin typeface="+mn-lt"/>
                <a:cs typeface="Arial" panose="020B0604020202020204" pitchFamily="34" charset="0"/>
              </a:rPr>
              <a:t>e-learning </a:t>
            </a:r>
          </a:p>
        </p:txBody>
      </p:sp>
      <p:graphicFrame>
        <p:nvGraphicFramePr>
          <p:cNvPr id="5" name="Content Placeholder 2">
            <a:extLst>
              <a:ext uri="{FF2B5EF4-FFF2-40B4-BE49-F238E27FC236}">
                <a16:creationId xmlns:a16="http://schemas.microsoft.com/office/drawing/2014/main" id="{3A0FEEB6-8015-BCBD-118B-F9AE1A9D9145}"/>
              </a:ext>
            </a:extLst>
          </p:cNvPr>
          <p:cNvGraphicFramePr>
            <a:graphicFrameLocks noGrp="1"/>
          </p:cNvGraphicFramePr>
          <p:nvPr>
            <p:ph idx="1"/>
            <p:extLst>
              <p:ext uri="{D42A27DB-BD31-4B8C-83A1-F6EECF244321}">
                <p14:modId xmlns:p14="http://schemas.microsoft.com/office/powerpoint/2010/main" val="4037644871"/>
              </p:ext>
            </p:extLst>
          </p:nvPr>
        </p:nvGraphicFramePr>
        <p:xfrm>
          <a:off x="4644639" y="1204682"/>
          <a:ext cx="6666833" cy="5022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3739B58F-F125-1DBF-3745-AB2257ADABF9}"/>
              </a:ext>
            </a:extLst>
          </p:cNvPr>
          <p:cNvSpPr txBox="1">
            <a:spLocks/>
          </p:cNvSpPr>
          <p:nvPr/>
        </p:nvSpPr>
        <p:spPr>
          <a:xfrm>
            <a:off x="4037823" y="308925"/>
            <a:ext cx="5512577" cy="8728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n-lt"/>
                <a:cs typeface="Arial" panose="020B0604020202020204" pitchFamily="34" charset="0"/>
              </a:rPr>
              <a:t>RECAP: In Topic 5 </a:t>
            </a:r>
            <a:r>
              <a:rPr lang="en-GB" sz="2400" dirty="0">
                <a:solidFill>
                  <a:srgbClr val="080808"/>
                </a:solidFill>
                <a:latin typeface="+mn-lt"/>
                <a:cs typeface="Arial" panose="020B0604020202020204" pitchFamily="34" charset="0"/>
              </a:rPr>
              <a:t>M</a:t>
            </a:r>
            <a:r>
              <a:rPr lang="en-GB" sz="2400" dirty="0">
                <a:solidFill>
                  <a:srgbClr val="080808"/>
                </a:solidFill>
                <a:latin typeface="+mn-lt"/>
                <a:ea typeface="Calibri" panose="020F0502020204030204" pitchFamily="34" charset="0"/>
                <a:cs typeface="Arial" panose="020B0604020202020204" pitchFamily="34" charset="0"/>
              </a:rPr>
              <a:t>onitoring Guidance and next steps</a:t>
            </a:r>
            <a:r>
              <a:rPr kumimoji="0" lang="en-GB" sz="2400" b="0" i="0" u="none" strike="noStrike" kern="1200" cap="none" spc="0" normalizeH="0" baseline="0" noProof="0" dirty="0">
                <a:ln>
                  <a:noFill/>
                </a:ln>
                <a:solidFill>
                  <a:srgbClr val="080808"/>
                </a:solidFill>
                <a:effectLst/>
                <a:uLnTx/>
                <a:uFillTx/>
                <a:latin typeface="+mn-lt"/>
                <a:ea typeface="Calibri" panose="020F0502020204030204" pitchFamily="34" charset="0"/>
                <a:cs typeface="Arial" panose="020B0604020202020204" pitchFamily="34" charset="0"/>
              </a:rPr>
              <a:t>, </a:t>
            </a:r>
            <a:r>
              <a:rPr kumimoji="0" lang="en-GB" sz="2400" b="0" i="0" u="none" strike="noStrike" kern="1200" cap="none" spc="0" normalizeH="0" baseline="0" noProof="0" dirty="0">
                <a:ln>
                  <a:noFill/>
                </a:ln>
                <a:solidFill>
                  <a:prstClr val="black"/>
                </a:solidFill>
                <a:effectLst/>
                <a:uLnTx/>
                <a:uFillTx/>
                <a:latin typeface="+mn-lt"/>
                <a:cs typeface="Arial" panose="020B0604020202020204" pitchFamily="34" charset="0"/>
              </a:rPr>
              <a:t>we covered</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t>
            </a:r>
          </a:p>
        </p:txBody>
      </p:sp>
      <p:pic>
        <p:nvPicPr>
          <p:cNvPr id="4" name="Picture 3" descr="A black text on a white background&#10;&#10;Description automatically generated">
            <a:extLst>
              <a:ext uri="{FF2B5EF4-FFF2-40B4-BE49-F238E27FC236}">
                <a16:creationId xmlns:a16="http://schemas.microsoft.com/office/drawing/2014/main" id="{88CD29AE-AD8B-6906-5382-0BF40D717FCF}"/>
              </a:ext>
            </a:extLst>
          </p:cNvPr>
          <p:cNvPicPr>
            <a:picLocks noChangeAspect="1"/>
          </p:cNvPicPr>
          <p:nvPr/>
        </p:nvPicPr>
        <p:blipFill>
          <a:blip r:embed="rId7"/>
          <a:stretch>
            <a:fillRect/>
          </a:stretch>
        </p:blipFill>
        <p:spPr>
          <a:xfrm>
            <a:off x="9285605" y="10138"/>
            <a:ext cx="2906395" cy="858520"/>
          </a:xfrm>
          <a:prstGeom prst="rect">
            <a:avLst/>
          </a:prstGeom>
        </p:spPr>
      </p:pic>
      <p:sp>
        <p:nvSpPr>
          <p:cNvPr id="6" name="TextBox 5">
            <a:extLst>
              <a:ext uri="{FF2B5EF4-FFF2-40B4-BE49-F238E27FC236}">
                <a16:creationId xmlns:a16="http://schemas.microsoft.com/office/drawing/2014/main" id="{825BC763-1ED1-CDD5-8FE9-B87302C50ACE}"/>
              </a:ext>
            </a:extLst>
          </p:cNvPr>
          <p:cNvSpPr txBox="1"/>
          <p:nvPr/>
        </p:nvSpPr>
        <p:spPr>
          <a:xfrm>
            <a:off x="4668078" y="6185759"/>
            <a:ext cx="7523922" cy="646331"/>
          </a:xfrm>
          <a:prstGeom prst="rect">
            <a:avLst/>
          </a:prstGeom>
          <a:noFill/>
        </p:spPr>
        <p:txBody>
          <a:bodyPr wrap="square">
            <a:spAutoFit/>
          </a:bodyPr>
          <a:lstStyle/>
          <a:p>
            <a:pPr algn="r"/>
            <a:r>
              <a:rPr lang="en-GB" b="1" dirty="0"/>
              <a:t>Leicestershire </a:t>
            </a:r>
          </a:p>
          <a:p>
            <a:pPr algn="r"/>
            <a:r>
              <a:rPr lang="en-GB" b="1" dirty="0"/>
              <a:t>Nutrition &amp; Dietetic Service</a:t>
            </a:r>
          </a:p>
        </p:txBody>
      </p:sp>
    </p:spTree>
    <p:extLst>
      <p:ext uri="{BB962C8B-B14F-4D97-AF65-F5344CB8AC3E}">
        <p14:creationId xmlns:p14="http://schemas.microsoft.com/office/powerpoint/2010/main" val="28788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Isosceles Triangle 3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9C08833D-32BA-4FC3-B817-7BF7B4781281}"/>
              </a:ext>
            </a:extLst>
          </p:cNvPr>
          <p:cNvGraphicFramePr>
            <a:graphicFrameLocks noGrp="1"/>
          </p:cNvGraphicFramePr>
          <p:nvPr>
            <p:ph idx="1"/>
            <p:extLst>
              <p:ext uri="{D42A27DB-BD31-4B8C-83A1-F6EECF244321}">
                <p14:modId xmlns:p14="http://schemas.microsoft.com/office/powerpoint/2010/main" val="2781041939"/>
              </p:ext>
            </p:extLst>
          </p:nvPr>
        </p:nvGraphicFramePr>
        <p:xfrm>
          <a:off x="414669" y="372139"/>
          <a:ext cx="11419367" cy="6124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5990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77FC66-4670-2A33-1E30-70C92EFB5530}"/>
              </a:ext>
            </a:extLst>
          </p:cNvPr>
          <p:cNvSpPr/>
          <p:nvPr/>
        </p:nvSpPr>
        <p:spPr>
          <a:xfrm>
            <a:off x="0" y="0"/>
            <a:ext cx="12192000" cy="1168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5B1A58F-C4A2-233E-D3BF-9E4E533E67FA}"/>
              </a:ext>
            </a:extLst>
          </p:cNvPr>
          <p:cNvSpPr>
            <a:spLocks noGrp="1"/>
          </p:cNvSpPr>
          <p:nvPr>
            <p:ph type="title"/>
          </p:nvPr>
        </p:nvSpPr>
        <p:spPr>
          <a:xfrm>
            <a:off x="838200" y="0"/>
            <a:ext cx="10515600" cy="1168401"/>
          </a:xfrm>
        </p:spPr>
        <p:txBody>
          <a:bodyPr>
            <a:normAutofit/>
          </a:bodyPr>
          <a:lstStyle/>
          <a:p>
            <a:pPr algn="ctr"/>
            <a:r>
              <a:rPr lang="en-GB" altLang="en-US" sz="4400" b="1" dirty="0">
                <a:solidFill>
                  <a:srgbClr val="FFFFFF"/>
                </a:solidFill>
                <a:latin typeface="+mn-lt"/>
                <a:cs typeface="Arial" panose="020B0604020202020204" pitchFamily="34" charset="0"/>
              </a:rPr>
              <a:t>Helping patients drink well</a:t>
            </a:r>
            <a:br>
              <a:rPr lang="en-GB" altLang="en-US" sz="4400" b="1" dirty="0">
                <a:solidFill>
                  <a:srgbClr val="FFFFFF"/>
                </a:solidFill>
                <a:latin typeface="+mn-lt"/>
                <a:cs typeface="Arial" panose="020B0604020202020204" pitchFamily="34" charset="0"/>
              </a:rPr>
            </a:br>
            <a:r>
              <a:rPr lang="en-GB" altLang="en-US" sz="2000" b="1" dirty="0">
                <a:solidFill>
                  <a:srgbClr val="FFFFFF"/>
                </a:solidFill>
                <a:latin typeface="+mn-lt"/>
                <a:cs typeface="Arial" panose="020B0604020202020204" pitchFamily="34" charset="0"/>
              </a:rPr>
              <a:t>(Taken from </a:t>
            </a:r>
            <a:r>
              <a:rPr lang="en-GB" altLang="en-US" sz="2000" b="1" dirty="0">
                <a:solidFill>
                  <a:schemeClr val="bg1"/>
                </a:solidFill>
                <a:latin typeface="+mn-lt"/>
                <a:cs typeface="Arial" panose="020B0604020202020204" pitchFamily="34" charset="0"/>
                <a:hlinkClick r:id="rId2">
                  <a:extLst>
                    <a:ext uri="{A12FA001-AC4F-418D-AE19-62706E023703}">
                      <ahyp:hlinkClr xmlns:ahyp="http://schemas.microsoft.com/office/drawing/2018/hyperlinkcolor" val="tx"/>
                    </a:ext>
                  </a:extLst>
                </a:hlinkClick>
              </a:rPr>
              <a:t>BDA Care Home Digest</a:t>
            </a:r>
            <a:r>
              <a:rPr lang="en-GB" altLang="en-US" sz="2000" b="1" dirty="0">
                <a:solidFill>
                  <a:srgbClr val="FFFFFF"/>
                </a:solidFill>
                <a:latin typeface="+mn-lt"/>
                <a:cs typeface="Arial" panose="020B0604020202020204" pitchFamily="34" charset="0"/>
              </a:rPr>
              <a:t>)</a:t>
            </a:r>
            <a:endParaRPr lang="en-GB" dirty="0"/>
          </a:p>
        </p:txBody>
      </p:sp>
      <p:graphicFrame>
        <p:nvGraphicFramePr>
          <p:cNvPr id="4" name="Content Placeholder 2">
            <a:extLst>
              <a:ext uri="{FF2B5EF4-FFF2-40B4-BE49-F238E27FC236}">
                <a16:creationId xmlns:a16="http://schemas.microsoft.com/office/drawing/2014/main" id="{4DF82452-BA19-5BD5-5809-E850F75C8627}"/>
              </a:ext>
            </a:extLst>
          </p:cNvPr>
          <p:cNvGraphicFramePr>
            <a:graphicFrameLocks noGrp="1"/>
          </p:cNvGraphicFramePr>
          <p:nvPr>
            <p:ph idx="1"/>
            <p:extLst>
              <p:ext uri="{D42A27DB-BD31-4B8C-83A1-F6EECF244321}">
                <p14:modId xmlns:p14="http://schemas.microsoft.com/office/powerpoint/2010/main" val="47168551"/>
              </p:ext>
            </p:extLst>
          </p:nvPr>
        </p:nvGraphicFramePr>
        <p:xfrm>
          <a:off x="284480" y="1361440"/>
          <a:ext cx="11602720" cy="522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921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38AC621-3C8C-4170-A84F-58DB399FC7E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33BB406E-C301-42C3-8819-37B11F2D1C4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40F1914F-08A0-4406-B0CE-CD8E3D7EAD9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DB0432D4-0A15-4559-8C48-0FC7C0F26B7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5832C21-C5E7-4C29-889E-413CD8104D7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5F23C4E9-E2D5-4097-BAF9-2670BA88F0A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931EDDFA-1D57-48CD-B774-C68456544DA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3B931A93-9810-4DE6-BCBD-2DC23385812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F02A3050-5FA1-4A49-8B71-BD2B64DF6890}"/>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A3DB3490-2D3B-4FE8-950F-A18FC7F2F95A}"/>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9797417F-EA30-41C1-B225-89B0914460B4}"/>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FD9ABFD0-344A-4BFC-9215-5C4A4974D68F}"/>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50552B67-D234-4EF7-A094-2E3F9AF660DD}"/>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AC53941F-0521-4D68-BE00-E4CFFE52CEF2}"/>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graphicEl>
                                              <a:dgm id="{3FF94213-C759-4B34-9E9F-CF286C70AA06}"/>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3D6F6135-DEC7-4C48-AC7A-F060341E179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3F699D3-9936-C872-73C6-540697845775}"/>
              </a:ext>
            </a:extLst>
          </p:cNvPr>
          <p:cNvSpPr/>
          <p:nvPr/>
        </p:nvSpPr>
        <p:spPr>
          <a:xfrm>
            <a:off x="655320" y="2821020"/>
            <a:ext cx="10830560" cy="1468214"/>
          </a:xfrm>
          <a:prstGeom prst="roundRect">
            <a:avLst/>
          </a:prstGeom>
          <a:solidFill>
            <a:schemeClr val="accent5">
              <a:lumMod val="75000"/>
            </a:schemeClr>
          </a:solidFill>
          <a:scene3d>
            <a:camera prst="orthographicFront"/>
            <a:lightRig rig="threePt" dir="t"/>
          </a:scene3d>
          <a:sp3d>
            <a:bevelT w="165100" prst="coolSlant"/>
          </a:sp3d>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54FAD064-40F8-F195-D29C-8B751A1CF7BB}"/>
              </a:ext>
            </a:extLst>
          </p:cNvPr>
          <p:cNvSpPr/>
          <p:nvPr/>
        </p:nvSpPr>
        <p:spPr>
          <a:xfrm>
            <a:off x="680720" y="4478814"/>
            <a:ext cx="10881360" cy="2015026"/>
          </a:xfrm>
          <a:prstGeom prst="roundRect">
            <a:avLst/>
          </a:prstGeom>
          <a:solidFill>
            <a:schemeClr val="accent5">
              <a:lumMod val="50000"/>
            </a:schemeClr>
          </a:solidFill>
          <a:scene3d>
            <a:camera prst="orthographicFront"/>
            <a:lightRig rig="threePt" dir="t"/>
          </a:scene3d>
          <a:sp3d>
            <a:bevelT w="165100" prst="coolSlant"/>
          </a:sp3d>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E5489F69-8E76-3AC2-29E2-EE2E59150006}"/>
              </a:ext>
            </a:extLst>
          </p:cNvPr>
          <p:cNvSpPr/>
          <p:nvPr/>
        </p:nvSpPr>
        <p:spPr>
          <a:xfrm>
            <a:off x="629920" y="365760"/>
            <a:ext cx="10881360" cy="2265680"/>
          </a:xfrm>
          <a:prstGeom prst="roundRect">
            <a:avLst/>
          </a:prstGeom>
          <a:solidFill>
            <a:srgbClr val="5B9BD5"/>
          </a:solidFill>
          <a:scene3d>
            <a:camera prst="orthographicFront"/>
            <a:lightRig rig="threePt" dir="t"/>
          </a:scene3d>
          <a:sp3d>
            <a:bevelT w="165100" prst="coolSlant"/>
          </a:sp3d>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A616521D-BE0F-4A2A-95E3-8D06F910956E}"/>
              </a:ext>
            </a:extLst>
          </p:cNvPr>
          <p:cNvSpPr>
            <a:spLocks noGrp="1"/>
          </p:cNvSpPr>
          <p:nvPr>
            <p:ph idx="1"/>
          </p:nvPr>
        </p:nvSpPr>
        <p:spPr>
          <a:xfrm>
            <a:off x="838200" y="538479"/>
            <a:ext cx="10515600" cy="1930401"/>
          </a:xfrm>
        </p:spPr>
        <p:txBody>
          <a:bodyPr>
            <a:normAutofit fontScale="85000" lnSpcReduction="10000"/>
          </a:bodyPr>
          <a:lstStyle/>
          <a:p>
            <a:pPr marL="0" indent="0" algn="ctr">
              <a:buNone/>
            </a:pPr>
            <a:r>
              <a:rPr lang="en-GB" sz="3000" b="1" u="sng" dirty="0">
                <a:solidFill>
                  <a:schemeClr val="bg1"/>
                </a:solidFill>
                <a:cs typeface="Arial" panose="020B0604020202020204" pitchFamily="34" charset="0"/>
              </a:rPr>
              <a:t>Skin Health </a:t>
            </a:r>
          </a:p>
          <a:p>
            <a:pPr marL="0" indent="0" algn="ctr">
              <a:buNone/>
            </a:pPr>
            <a:r>
              <a:rPr lang="en-GB" sz="2200" dirty="0">
                <a:solidFill>
                  <a:schemeClr val="bg1"/>
                </a:solidFill>
                <a:cs typeface="Arial" panose="020B0604020202020204" pitchFamily="34" charset="0"/>
              </a:rPr>
              <a:t>Those with pressure injuries (previously known as pressure ulcers, pressure sores and bedsores) should have a nutritional care plan which is focused on adequate energy, protein and a nutrient dense diet to protect their skin from deteriorating and promote wound healing. The patients should be referred to a tissue viability nurse for support. Please see </a:t>
            </a:r>
            <a:r>
              <a:rPr lang="en-GB" sz="2200" dirty="0">
                <a:solidFill>
                  <a:schemeClr val="bg1"/>
                </a:solidFill>
                <a:cs typeface="Arial" panose="020B0604020202020204" pitchFamily="34" charset="0"/>
                <a:hlinkClick r:id="rId2">
                  <a:extLst>
                    <a:ext uri="{A12FA001-AC4F-418D-AE19-62706E023703}">
                      <ahyp:hlinkClr xmlns:ahyp="http://schemas.microsoft.com/office/drawing/2018/hyperlinkcolor" val="tx"/>
                    </a:ext>
                  </a:extLst>
                </a:hlinkClick>
              </a:rPr>
              <a:t>BDA factsheet on Pressure Injuries</a:t>
            </a:r>
            <a:r>
              <a:rPr lang="en-GB" sz="2200" dirty="0">
                <a:solidFill>
                  <a:schemeClr val="bg1"/>
                </a:solidFill>
                <a:cs typeface="Arial" panose="020B0604020202020204" pitchFamily="34" charset="0"/>
              </a:rPr>
              <a:t> for more information. </a:t>
            </a:r>
          </a:p>
          <a:p>
            <a:pPr marL="0" indent="0" algn="ctr">
              <a:buNone/>
            </a:pPr>
            <a:r>
              <a:rPr lang="en-GB" sz="2200" dirty="0">
                <a:solidFill>
                  <a:schemeClr val="bg1"/>
                </a:solidFill>
                <a:cs typeface="Arial" panose="020B0604020202020204" pitchFamily="34" charset="0"/>
              </a:rPr>
              <a:t>Residents with a pressure injuries should be treated as Medium risk (Even if MUST score is 0)</a:t>
            </a:r>
          </a:p>
        </p:txBody>
      </p:sp>
      <p:sp>
        <p:nvSpPr>
          <p:cNvPr id="9" name="TextBox 8">
            <a:extLst>
              <a:ext uri="{FF2B5EF4-FFF2-40B4-BE49-F238E27FC236}">
                <a16:creationId xmlns:a16="http://schemas.microsoft.com/office/drawing/2014/main" id="{6C9F86C1-0606-0C23-43A0-CF9AABB941F1}"/>
              </a:ext>
            </a:extLst>
          </p:cNvPr>
          <p:cNvSpPr txBox="1"/>
          <p:nvPr/>
        </p:nvSpPr>
        <p:spPr>
          <a:xfrm>
            <a:off x="2056130" y="2881908"/>
            <a:ext cx="8130540" cy="1138773"/>
          </a:xfrm>
          <a:prstGeom prst="rect">
            <a:avLst/>
          </a:prstGeom>
          <a:noFill/>
        </p:spPr>
        <p:txBody>
          <a:bodyPr wrap="square">
            <a:spAutoFit/>
          </a:bodyPr>
          <a:lstStyle/>
          <a:p>
            <a:pPr marL="0" indent="0" algn="ctr">
              <a:buNone/>
            </a:pPr>
            <a:r>
              <a:rPr lang="en-GB" sz="2800" b="1" u="sng" dirty="0">
                <a:solidFill>
                  <a:schemeClr val="bg1"/>
                </a:solidFill>
                <a:cs typeface="Arial" panose="020B0604020202020204" pitchFamily="34" charset="0"/>
              </a:rPr>
              <a:t>Allergies</a:t>
            </a:r>
            <a:r>
              <a:rPr lang="en-GB" sz="2800" u="sng" dirty="0">
                <a:solidFill>
                  <a:schemeClr val="bg1"/>
                </a:solidFill>
                <a:cs typeface="Arial" panose="020B0604020202020204" pitchFamily="34" charset="0"/>
              </a:rPr>
              <a:t> </a:t>
            </a:r>
          </a:p>
          <a:p>
            <a:pPr marL="0" indent="0" algn="ctr">
              <a:buNone/>
            </a:pPr>
            <a:r>
              <a:rPr lang="en-GB" sz="2000" dirty="0">
                <a:solidFill>
                  <a:schemeClr val="bg1"/>
                </a:solidFill>
                <a:cs typeface="Arial" panose="020B0604020202020204" pitchFamily="34" charset="0"/>
              </a:rPr>
              <a:t>Should be clearly documented and all efforts should be made to ensure an appropriate nutritionally complete diet is provided with suitable alternatives. </a:t>
            </a:r>
          </a:p>
        </p:txBody>
      </p:sp>
      <p:sp>
        <p:nvSpPr>
          <p:cNvPr id="11" name="TextBox 10">
            <a:extLst>
              <a:ext uri="{FF2B5EF4-FFF2-40B4-BE49-F238E27FC236}">
                <a16:creationId xmlns:a16="http://schemas.microsoft.com/office/drawing/2014/main" id="{FAAC0AB7-1F08-56C1-79C1-B4CF09E1F0CB}"/>
              </a:ext>
            </a:extLst>
          </p:cNvPr>
          <p:cNvSpPr txBox="1"/>
          <p:nvPr/>
        </p:nvSpPr>
        <p:spPr>
          <a:xfrm>
            <a:off x="944880" y="4666794"/>
            <a:ext cx="10251440" cy="1754326"/>
          </a:xfrm>
          <a:prstGeom prst="rect">
            <a:avLst/>
          </a:prstGeom>
          <a:noFill/>
        </p:spPr>
        <p:txBody>
          <a:bodyPr wrap="square">
            <a:spAutoFit/>
          </a:bodyPr>
          <a:lstStyle/>
          <a:p>
            <a:pPr marL="0" indent="0" algn="ctr">
              <a:buNone/>
            </a:pPr>
            <a:r>
              <a:rPr lang="en-GB" sz="2800" b="1" u="sng" dirty="0">
                <a:solidFill>
                  <a:schemeClr val="bg1"/>
                </a:solidFill>
                <a:cs typeface="Arial" panose="020B0604020202020204" pitchFamily="34" charset="0"/>
              </a:rPr>
              <a:t>Oral Health/Dentition  </a:t>
            </a:r>
          </a:p>
          <a:p>
            <a:pPr marL="0" indent="0" algn="ctr">
              <a:buNone/>
            </a:pPr>
            <a:r>
              <a:rPr lang="en-GB" sz="2000" dirty="0">
                <a:solidFill>
                  <a:schemeClr val="bg1"/>
                </a:solidFill>
                <a:cs typeface="Arial" panose="020B0604020202020204" pitchFamily="34" charset="0"/>
              </a:rPr>
              <a:t>Good oral health/appropriate dentition is important to ensure good nutritional oral intake. Always seek support from GP and/or dentist at earliest signs of possible dentition concerns. E.g. if patient suffers from dry mouth, a GP may provide artificial saliva to help improve patients’ oral intake. </a:t>
            </a:r>
          </a:p>
        </p:txBody>
      </p:sp>
    </p:spTree>
    <p:extLst>
      <p:ext uri="{BB962C8B-B14F-4D97-AF65-F5344CB8AC3E}">
        <p14:creationId xmlns:p14="http://schemas.microsoft.com/office/powerpoint/2010/main" val="172247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F42B11-B81A-4513-874B-ABD2FBB4D4D8}"/>
              </a:ext>
            </a:extLst>
          </p:cNvPr>
          <p:cNvSpPr>
            <a:spLocks noGrp="1"/>
          </p:cNvSpPr>
          <p:nvPr>
            <p:ph idx="1"/>
          </p:nvPr>
        </p:nvSpPr>
        <p:spPr>
          <a:xfrm>
            <a:off x="934720" y="762000"/>
            <a:ext cx="10231120" cy="5364479"/>
          </a:xfrm>
        </p:spPr>
        <p:txBody>
          <a:bodyPr anchor="t">
            <a:normAutofit/>
          </a:bodyPr>
          <a:lstStyle/>
          <a:p>
            <a:pPr marL="0" indent="0" algn="ctr">
              <a:buNone/>
            </a:pPr>
            <a:r>
              <a:rPr lang="en-GB" sz="4400" b="1" dirty="0">
                <a:cs typeface="Arial" panose="020B0604020202020204" pitchFamily="34" charset="0"/>
              </a:rPr>
              <a:t>Bowels</a:t>
            </a:r>
            <a:endParaRPr lang="en-GB" sz="3600" b="1" dirty="0">
              <a:cs typeface="Arial" panose="020B0604020202020204" pitchFamily="34" charset="0"/>
            </a:endParaRPr>
          </a:p>
          <a:p>
            <a:pPr marL="0" indent="0" algn="ctr">
              <a:buNone/>
            </a:pPr>
            <a:r>
              <a:rPr lang="en-GB" sz="2400" dirty="0">
                <a:cs typeface="Arial" panose="020B0604020202020204" pitchFamily="34" charset="0"/>
              </a:rPr>
              <a:t>Constipation and/or diarrhoea can impact on nutritional status. It is important to reflect on patients’ current oral intake. This can be done by monitoring food/fluid charts as well as reviewing whether change in medication has had an impact on their bowels and seek advice appropriately. </a:t>
            </a:r>
          </a:p>
          <a:p>
            <a:pPr marL="0" indent="0" algn="ctr">
              <a:buNone/>
            </a:pPr>
            <a:endParaRPr lang="en-GB" sz="2400" dirty="0">
              <a:cs typeface="Arial" panose="020B0604020202020204" pitchFamily="34" charset="0"/>
            </a:endParaRPr>
          </a:p>
          <a:p>
            <a:pPr marL="0" indent="0" algn="ctr">
              <a:buNone/>
            </a:pPr>
            <a:r>
              <a:rPr lang="en-GB" sz="1800" dirty="0"/>
              <a:t> </a:t>
            </a:r>
            <a:r>
              <a:rPr lang="en-GB" sz="2400" dirty="0">
                <a:cs typeface="Arial" panose="020B0604020202020204" pitchFamily="34" charset="0"/>
                <a:hlinkClick r:id="rId2"/>
              </a:rPr>
              <a:t>Bristol Stool Chart</a:t>
            </a:r>
            <a:r>
              <a:rPr lang="en-GB" sz="2400" dirty="0">
                <a:cs typeface="Arial" panose="020B0604020202020204" pitchFamily="34" charset="0"/>
              </a:rPr>
              <a:t> provides a good visual when documenting bowel movements and is a good indicator for identifying any bowel issues.</a:t>
            </a:r>
          </a:p>
          <a:p>
            <a:pPr marL="0" indent="0" algn="ctr">
              <a:buNone/>
            </a:pPr>
            <a:endParaRPr lang="en-GB" sz="2400" dirty="0">
              <a:cs typeface="Arial" panose="020B0604020202020204" pitchFamily="34" charset="0"/>
            </a:endParaRPr>
          </a:p>
          <a:p>
            <a:pPr marL="0" indent="0" algn="ctr">
              <a:buNone/>
            </a:pPr>
            <a:r>
              <a:rPr lang="en-GB" sz="2400" dirty="0">
                <a:cs typeface="Arial" panose="020B0604020202020204" pitchFamily="34" charset="0"/>
              </a:rPr>
              <a:t>Increase in fluids can improve symptoms of constipation and prevent dehydration caused by diarrhoea. However, if increase in fluids does not improve symptoms, then seek advice from GP. </a:t>
            </a:r>
          </a:p>
          <a:p>
            <a:pPr marL="0" indent="0">
              <a:buNone/>
            </a:pPr>
            <a:endParaRPr lang="en-GB" sz="1700" dirty="0"/>
          </a:p>
        </p:txBody>
      </p:sp>
    </p:spTree>
    <p:extLst>
      <p:ext uri="{BB962C8B-B14F-4D97-AF65-F5344CB8AC3E}">
        <p14:creationId xmlns:p14="http://schemas.microsoft.com/office/powerpoint/2010/main" val="335711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687E-6A1E-45B0-9CD0-7D1DFB7F78AF}"/>
              </a:ext>
            </a:extLst>
          </p:cNvPr>
          <p:cNvSpPr>
            <a:spLocks noGrp="1"/>
          </p:cNvSpPr>
          <p:nvPr>
            <p:ph type="title"/>
          </p:nvPr>
        </p:nvSpPr>
        <p:spPr>
          <a:xfrm>
            <a:off x="740832" y="495300"/>
            <a:ext cx="10363200" cy="1352549"/>
          </a:xfrm>
        </p:spPr>
        <p:txBody>
          <a:bodyPr>
            <a:normAutofit fontScale="90000"/>
          </a:bodyPr>
          <a:lstStyle/>
          <a:p>
            <a:pPr algn="ctr"/>
            <a:r>
              <a:rPr lang="en-GB" dirty="0">
                <a:latin typeface="+mn-lt"/>
                <a:cs typeface="Arial" panose="020B0604020202020204" pitchFamily="34" charset="0"/>
              </a:rPr>
              <a:t>Nutrition for South Asian Diet</a:t>
            </a:r>
            <a:br>
              <a:rPr lang="en-GB" dirty="0">
                <a:latin typeface="Arial" panose="020B0604020202020204" pitchFamily="34" charset="0"/>
                <a:cs typeface="Arial" panose="020B0604020202020204" pitchFamily="34" charset="0"/>
              </a:rPr>
            </a:br>
            <a:br>
              <a:rPr lang="en-GB" sz="3000" dirty="0"/>
            </a:br>
            <a:endParaRPr lang="en-GB" sz="3000" dirty="0"/>
          </a:p>
        </p:txBody>
      </p:sp>
      <p:sp>
        <p:nvSpPr>
          <p:cNvPr id="5" name="TextBox 4">
            <a:extLst>
              <a:ext uri="{FF2B5EF4-FFF2-40B4-BE49-F238E27FC236}">
                <a16:creationId xmlns:a16="http://schemas.microsoft.com/office/drawing/2014/main" id="{D4DD6359-A23A-4FB1-9240-CB52AA3DD4E4}"/>
              </a:ext>
            </a:extLst>
          </p:cNvPr>
          <p:cNvSpPr txBox="1"/>
          <p:nvPr/>
        </p:nvSpPr>
        <p:spPr>
          <a:xfrm>
            <a:off x="3047998" y="6267450"/>
            <a:ext cx="6299201" cy="369332"/>
          </a:xfrm>
          <a:prstGeom prst="rect">
            <a:avLst/>
          </a:prstGeom>
          <a:noFill/>
        </p:spPr>
        <p:txBody>
          <a:bodyPr wrap="square">
            <a:spAutoFit/>
          </a:bodyPr>
          <a:lstStyle/>
          <a:p>
            <a:pPr marL="0" indent="0">
              <a:buNone/>
            </a:pPr>
            <a:r>
              <a:rPr lang="en-GB" i="1" dirty="0">
                <a:cs typeface="Arial" panose="020B0604020202020204" pitchFamily="34" charset="0"/>
              </a:rPr>
              <a:t>Click the picture to find out more information on each food group</a:t>
            </a:r>
            <a:endParaRPr lang="en-US" i="1" dirty="0">
              <a:cs typeface="Arial" panose="020B0604020202020204" pitchFamily="34" charset="0"/>
            </a:endParaRPr>
          </a:p>
        </p:txBody>
      </p:sp>
      <p:pic>
        <p:nvPicPr>
          <p:cNvPr id="3" name="Picture 2" descr="A screenshot of a computer&#10;&#10;Description automatically generated">
            <a:hlinkClick r:id="rId2"/>
            <a:extLst>
              <a:ext uri="{FF2B5EF4-FFF2-40B4-BE49-F238E27FC236}">
                <a16:creationId xmlns:a16="http://schemas.microsoft.com/office/drawing/2014/main" id="{FDF4AF26-E9D5-74E9-AD7D-9C1ED9517167}"/>
              </a:ext>
            </a:extLst>
          </p:cNvPr>
          <p:cNvPicPr>
            <a:picLocks noChangeAspect="1"/>
          </p:cNvPicPr>
          <p:nvPr/>
        </p:nvPicPr>
        <p:blipFill rotWithShape="1">
          <a:blip r:embed="rId3"/>
          <a:srcRect l="4279" t="26955" r="64757" b="19489"/>
          <a:stretch/>
        </p:blipFill>
        <p:spPr bwMode="auto">
          <a:xfrm>
            <a:off x="3229366" y="1038225"/>
            <a:ext cx="5581650" cy="52292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316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687E-6A1E-45B0-9CD0-7D1DFB7F78AF}"/>
              </a:ext>
            </a:extLst>
          </p:cNvPr>
          <p:cNvSpPr>
            <a:spLocks noGrp="1"/>
          </p:cNvSpPr>
          <p:nvPr>
            <p:ph type="title"/>
          </p:nvPr>
        </p:nvSpPr>
        <p:spPr>
          <a:xfrm>
            <a:off x="0" y="495300"/>
            <a:ext cx="12192000" cy="1352549"/>
          </a:xfrm>
        </p:spPr>
        <p:txBody>
          <a:bodyPr>
            <a:normAutofit fontScale="90000"/>
          </a:bodyPr>
          <a:lstStyle/>
          <a:p>
            <a:pPr algn="ctr"/>
            <a:r>
              <a:rPr lang="en-GB" dirty="0">
                <a:latin typeface="+mn-lt"/>
                <a:cs typeface="Arial" panose="020B0604020202020204" pitchFamily="34" charset="0"/>
              </a:rPr>
              <a:t>Nutrition for African and Caribbean Diet</a:t>
            </a:r>
            <a:br>
              <a:rPr lang="en-GB" dirty="0">
                <a:latin typeface="Arial" panose="020B0604020202020204" pitchFamily="34" charset="0"/>
                <a:cs typeface="Arial" panose="020B0604020202020204" pitchFamily="34" charset="0"/>
              </a:rPr>
            </a:br>
            <a:br>
              <a:rPr lang="en-GB" sz="3000" dirty="0"/>
            </a:br>
            <a:endParaRPr lang="en-GB" sz="3000" dirty="0"/>
          </a:p>
        </p:txBody>
      </p:sp>
      <p:sp>
        <p:nvSpPr>
          <p:cNvPr id="5" name="TextBox 4">
            <a:extLst>
              <a:ext uri="{FF2B5EF4-FFF2-40B4-BE49-F238E27FC236}">
                <a16:creationId xmlns:a16="http://schemas.microsoft.com/office/drawing/2014/main" id="{D4DD6359-A23A-4FB1-9240-CB52AA3DD4E4}"/>
              </a:ext>
            </a:extLst>
          </p:cNvPr>
          <p:cNvSpPr txBox="1"/>
          <p:nvPr/>
        </p:nvSpPr>
        <p:spPr>
          <a:xfrm>
            <a:off x="2697479" y="5993368"/>
            <a:ext cx="6797041" cy="369332"/>
          </a:xfrm>
          <a:prstGeom prst="rect">
            <a:avLst/>
          </a:prstGeom>
          <a:noFill/>
        </p:spPr>
        <p:txBody>
          <a:bodyPr wrap="square">
            <a:spAutoFit/>
          </a:bodyPr>
          <a:lstStyle/>
          <a:p>
            <a:pPr marL="0" indent="0">
              <a:buNone/>
            </a:pPr>
            <a:r>
              <a:rPr lang="en-GB" i="1" dirty="0">
                <a:latin typeface="Arial" panose="020B0604020202020204" pitchFamily="34" charset="0"/>
                <a:cs typeface="Arial" panose="020B0604020202020204" pitchFamily="34" charset="0"/>
              </a:rPr>
              <a:t>Click the picture to find out more information on each food group</a:t>
            </a:r>
            <a:endParaRPr lang="en-US" i="1" dirty="0">
              <a:latin typeface="Arial" panose="020B0604020202020204" pitchFamily="34" charset="0"/>
              <a:cs typeface="Arial" panose="020B0604020202020204" pitchFamily="34" charset="0"/>
            </a:endParaRPr>
          </a:p>
        </p:txBody>
      </p:sp>
      <p:pic>
        <p:nvPicPr>
          <p:cNvPr id="4" name="Picture 3" descr="A screenshot of a computer&#10;&#10;Description automatically generated">
            <a:hlinkClick r:id="rId2"/>
            <a:extLst>
              <a:ext uri="{FF2B5EF4-FFF2-40B4-BE49-F238E27FC236}">
                <a16:creationId xmlns:a16="http://schemas.microsoft.com/office/drawing/2014/main" id="{A6C0C0AC-EEA4-4D97-27E6-E3B542AA270E}"/>
              </a:ext>
            </a:extLst>
          </p:cNvPr>
          <p:cNvPicPr>
            <a:picLocks noChangeAspect="1"/>
          </p:cNvPicPr>
          <p:nvPr/>
        </p:nvPicPr>
        <p:blipFill rotWithShape="1">
          <a:blip r:embed="rId3"/>
          <a:srcRect l="19111" t="22091" r="50311" b="38637"/>
          <a:stretch/>
        </p:blipFill>
        <p:spPr bwMode="auto">
          <a:xfrm>
            <a:off x="2961405" y="1399100"/>
            <a:ext cx="6269189" cy="43616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591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8182C-DCA3-66A5-86C4-5C8701800E18}"/>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latin typeface="+mn-lt"/>
                <a:cs typeface="Arial" panose="020B0604020202020204" pitchFamily="34" charset="0"/>
              </a:rPr>
              <a:t>Useful Links </a:t>
            </a:r>
            <a:endParaRPr lang="en-GB" sz="4000" dirty="0">
              <a:solidFill>
                <a:srgbClr val="FFFFFF"/>
              </a:solidFill>
              <a:latin typeface="+mn-lt"/>
            </a:endParaRPr>
          </a:p>
        </p:txBody>
      </p:sp>
      <p:sp>
        <p:nvSpPr>
          <p:cNvPr id="4" name="Content Placeholder 2">
            <a:extLst>
              <a:ext uri="{FF2B5EF4-FFF2-40B4-BE49-F238E27FC236}">
                <a16:creationId xmlns:a16="http://schemas.microsoft.com/office/drawing/2014/main" id="{59FEE081-F064-B91B-08A4-687B5C20D756}"/>
              </a:ext>
            </a:extLst>
          </p:cNvPr>
          <p:cNvSpPr>
            <a:spLocks noGrp="1"/>
          </p:cNvSpPr>
          <p:nvPr>
            <p:ph idx="1"/>
          </p:nvPr>
        </p:nvSpPr>
        <p:spPr>
          <a:xfrm>
            <a:off x="223520" y="1733107"/>
            <a:ext cx="11732645" cy="5124892"/>
          </a:xfrm>
        </p:spPr>
        <p:txBody>
          <a:bodyPr anchor="ctr">
            <a:normAutofit fontScale="92500" lnSpcReduction="20000"/>
          </a:bodyPr>
          <a:lstStyle/>
          <a:p>
            <a:r>
              <a:rPr lang="en-GB" sz="2000" b="1" dirty="0">
                <a:cs typeface="Arial" panose="020B0604020202020204" pitchFamily="34" charset="0"/>
              </a:rPr>
              <a:t>Leicestershire Nutrition and Dietetic Service (LNDS) website: </a:t>
            </a:r>
          </a:p>
          <a:p>
            <a:pPr lvl="1">
              <a:buFontTx/>
              <a:buChar char="-"/>
            </a:pPr>
            <a:r>
              <a:rPr lang="en-GB" sz="1800" dirty="0">
                <a:cs typeface="Arial" panose="020B0604020202020204" pitchFamily="34" charset="0"/>
              </a:rPr>
              <a:t>Provides a range of </a:t>
            </a:r>
            <a:r>
              <a:rPr lang="en-GB" sz="1800" dirty="0">
                <a:cs typeface="Arial" panose="020B0604020202020204" pitchFamily="34" charset="0"/>
                <a:hlinkClick r:id="rId2"/>
              </a:rPr>
              <a:t>dietary resources </a:t>
            </a:r>
            <a:r>
              <a:rPr lang="en-GB" sz="1800" dirty="0">
                <a:cs typeface="Arial" panose="020B0604020202020204" pitchFamily="34" charset="0"/>
              </a:rPr>
              <a:t>to support general health and different conditions. </a:t>
            </a:r>
          </a:p>
          <a:p>
            <a:pPr lvl="1">
              <a:buFontTx/>
              <a:buChar char="-"/>
            </a:pPr>
            <a:r>
              <a:rPr lang="en-GB" sz="1800" dirty="0">
                <a:cs typeface="Arial" panose="020B0604020202020204" pitchFamily="34" charset="0"/>
              </a:rPr>
              <a:t>List of </a:t>
            </a:r>
            <a:r>
              <a:rPr lang="en-GB" sz="1800" dirty="0">
                <a:cs typeface="Arial" panose="020B0604020202020204" pitchFamily="34" charset="0"/>
                <a:hlinkClick r:id="rId3"/>
              </a:rPr>
              <a:t>contact details </a:t>
            </a:r>
            <a:endParaRPr lang="en-GB" sz="1800" dirty="0">
              <a:cs typeface="Arial" panose="020B0604020202020204" pitchFamily="34" charset="0"/>
            </a:endParaRPr>
          </a:p>
          <a:p>
            <a:pPr lvl="1">
              <a:buFontTx/>
              <a:buChar char="-"/>
            </a:pPr>
            <a:r>
              <a:rPr lang="en-GB" sz="1800" dirty="0">
                <a:cs typeface="Arial" panose="020B0604020202020204" pitchFamily="34" charset="0"/>
                <a:hlinkClick r:id="rId4"/>
              </a:rPr>
              <a:t>Referral criteria</a:t>
            </a:r>
            <a:endParaRPr lang="en-GB" sz="1800" dirty="0">
              <a:cs typeface="Arial" panose="020B0604020202020204" pitchFamily="34" charset="0"/>
            </a:endParaRPr>
          </a:p>
          <a:p>
            <a:pPr lvl="1">
              <a:buFontTx/>
              <a:buChar char="-"/>
            </a:pPr>
            <a:endParaRPr lang="en-GB" sz="1800" dirty="0">
              <a:cs typeface="Arial" panose="020B0604020202020204" pitchFamily="34" charset="0"/>
            </a:endParaRPr>
          </a:p>
          <a:p>
            <a:r>
              <a:rPr lang="en-GB" sz="2000" b="1" dirty="0">
                <a:cs typeface="Arial" panose="020B0604020202020204" pitchFamily="34" charset="0"/>
              </a:rPr>
              <a:t>Leicester, Leicestershire and Rutland Area Prescribing Committee (LLRAPC) website:</a:t>
            </a:r>
          </a:p>
          <a:p>
            <a:pPr lvl="1">
              <a:buFontTx/>
              <a:buChar char="-"/>
            </a:pPr>
            <a:r>
              <a:rPr lang="en-GB" sz="1800" dirty="0">
                <a:cs typeface="Arial" panose="020B0604020202020204" pitchFamily="34" charset="0"/>
              </a:rPr>
              <a:t>ONS replacement in care homes guidelines: </a:t>
            </a:r>
            <a:r>
              <a:rPr lang="en-GB" sz="1800" dirty="0">
                <a:hlinkClick r:id="rId5"/>
              </a:rPr>
              <a:t>ONS-Replacement-in-Care-Homes-Overarching-Document.pdf </a:t>
            </a:r>
            <a:r>
              <a:rPr lang="en-GB" sz="1800" dirty="0"/>
              <a:t> </a:t>
            </a:r>
          </a:p>
          <a:p>
            <a:pPr lvl="1">
              <a:buFontTx/>
              <a:buChar char="-"/>
            </a:pPr>
            <a:r>
              <a:rPr lang="en-GB" sz="1800" dirty="0">
                <a:cs typeface="Arial" panose="020B0604020202020204" pitchFamily="34" charset="0"/>
              </a:rPr>
              <a:t>Malnutrition in adults guidelines: ‘</a:t>
            </a:r>
            <a:r>
              <a:rPr lang="en-GB" sz="1800" dirty="0">
                <a:hlinkClick r:id="rId6"/>
              </a:rPr>
              <a:t>Managing Malnutrition in Adults in Primary Care</a:t>
            </a:r>
            <a:r>
              <a:rPr lang="en-GB" sz="1800" dirty="0"/>
              <a:t>’</a:t>
            </a:r>
          </a:p>
          <a:p>
            <a:pPr lvl="1">
              <a:buFontTx/>
              <a:buChar char="-"/>
            </a:pPr>
            <a:endParaRPr lang="en-GB" sz="1800" dirty="0"/>
          </a:p>
          <a:p>
            <a:r>
              <a:rPr lang="en-GB" sz="2000" b="1" dirty="0">
                <a:cs typeface="Arial" panose="020B0604020202020204" pitchFamily="34" charset="0"/>
              </a:rPr>
              <a:t>Providing Care website: </a:t>
            </a:r>
            <a:r>
              <a:rPr lang="en-GB" sz="1800" dirty="0">
                <a:cs typeface="Arial" panose="020B0604020202020204" pitchFamily="34" charset="0"/>
                <a:hlinkClick r:id="rId7"/>
              </a:rPr>
              <a:t>Providing Care website- Nutrition</a:t>
            </a:r>
            <a:endParaRPr lang="en-GB" sz="1800" dirty="0">
              <a:cs typeface="Arial" panose="020B0604020202020204" pitchFamily="34" charset="0"/>
            </a:endParaRPr>
          </a:p>
          <a:p>
            <a:r>
              <a:rPr lang="en-GB" sz="1800" dirty="0">
                <a:solidFill>
                  <a:schemeClr val="bg1"/>
                </a:solidFill>
                <a:hlinkClick r:id="rId8">
                  <a:extLst>
                    <a:ext uri="{A12FA001-AC4F-418D-AE19-62706E023703}">
                      <ahyp:hlinkClr xmlns:ahyp="http://schemas.microsoft.com/office/drawing/2018/hyperlinkcolor" val="tx"/>
                    </a:ext>
                  </a:extLst>
                </a:hlinkClick>
              </a:rPr>
              <a:t>Care Home Digest – BDA</a:t>
            </a:r>
            <a:endParaRPr lang="en-GB" sz="1800" dirty="0">
              <a:cs typeface="Arial" panose="020B0604020202020204" pitchFamily="34" charset="0"/>
            </a:endParaRPr>
          </a:p>
          <a:p>
            <a:r>
              <a:rPr lang="en-GB" sz="2000" b="1" dirty="0">
                <a:cs typeface="Arial" panose="020B0604020202020204" pitchFamily="34" charset="0"/>
              </a:rPr>
              <a:t>British Dietetic Association (BDA) </a:t>
            </a:r>
            <a:r>
              <a:rPr lang="en-GB" sz="2000" dirty="0">
                <a:cs typeface="Arial" panose="020B0604020202020204" pitchFamily="34" charset="0"/>
              </a:rPr>
              <a:t>website: </a:t>
            </a:r>
          </a:p>
          <a:p>
            <a:pPr lvl="1">
              <a:buFontTx/>
              <a:buChar char="-"/>
            </a:pPr>
            <a:r>
              <a:rPr lang="en-GB" sz="1800" dirty="0">
                <a:cs typeface="Arial" panose="020B0604020202020204" pitchFamily="34" charset="0"/>
              </a:rPr>
              <a:t>Provides a range of resources for adults and older adults, see </a:t>
            </a:r>
            <a:r>
              <a:rPr lang="en-GB" sz="1800" dirty="0">
                <a:cs typeface="Arial" panose="020B0604020202020204" pitchFamily="34" charset="0"/>
                <a:hlinkClick r:id="rId9"/>
              </a:rPr>
              <a:t>Food Fact sheets </a:t>
            </a:r>
            <a:endParaRPr lang="en-GB" sz="1800" dirty="0">
              <a:cs typeface="Arial" panose="020B0604020202020204" pitchFamily="34" charset="0"/>
            </a:endParaRPr>
          </a:p>
          <a:p>
            <a:pPr lvl="1">
              <a:buFontTx/>
              <a:buChar char="-"/>
            </a:pPr>
            <a:r>
              <a:rPr lang="en-GB" sz="1800" dirty="0">
                <a:hlinkClick r:id="rId10"/>
              </a:rPr>
              <a:t>Managing Malnutrition: Leaflets for Patients and Carers (malnutritionpathway.co.uk)</a:t>
            </a:r>
            <a:endParaRPr lang="en-GB" sz="1800" dirty="0"/>
          </a:p>
          <a:p>
            <a:pPr lvl="1">
              <a:buFontTx/>
              <a:buChar char="-"/>
            </a:pPr>
            <a:r>
              <a:rPr lang="en-GB" sz="1800" dirty="0">
                <a:solidFill>
                  <a:schemeClr val="accent1"/>
                </a:solidFill>
                <a:hlinkClick r:id="rId8">
                  <a:extLst>
                    <a:ext uri="{A12FA001-AC4F-418D-AE19-62706E023703}">
                      <ahyp:hlinkClr xmlns:ahyp="http://schemas.microsoft.com/office/drawing/2018/hyperlinkcolor" val="tx"/>
                    </a:ext>
                  </a:extLst>
                </a:hlinkClick>
              </a:rPr>
              <a:t>Care Home Digest – BDA</a:t>
            </a:r>
            <a:r>
              <a:rPr lang="en-GB" sz="1800" dirty="0">
                <a:solidFill>
                  <a:schemeClr val="accent1"/>
                </a:solidFill>
              </a:rPr>
              <a:t> </a:t>
            </a:r>
            <a:r>
              <a:rPr lang="en-GB" sz="1800" dirty="0"/>
              <a:t>(Some guidance was taken from this document throughout the 6 presentation topics)</a:t>
            </a:r>
            <a:endParaRPr lang="en-GB" sz="1200" dirty="0"/>
          </a:p>
          <a:p>
            <a:pPr marL="457200" lvl="1" indent="0">
              <a:buNone/>
            </a:pPr>
            <a:endParaRPr lang="en-GB" sz="1800" dirty="0">
              <a:cs typeface="Arial" panose="020B0604020202020204" pitchFamily="34" charset="0"/>
            </a:endParaRPr>
          </a:p>
          <a:p>
            <a:r>
              <a:rPr lang="en-GB" sz="2000" b="1" dirty="0">
                <a:cs typeface="Arial" panose="020B0604020202020204" pitchFamily="34" charset="0"/>
              </a:rPr>
              <a:t>British Association for Parenteral and Enteral Nutrition </a:t>
            </a:r>
            <a:r>
              <a:rPr lang="en-GB" sz="2000" dirty="0">
                <a:cs typeface="Arial" panose="020B0604020202020204" pitchFamily="34" charset="0"/>
              </a:rPr>
              <a:t>(</a:t>
            </a:r>
            <a:r>
              <a:rPr lang="en-GB" sz="2000" dirty="0">
                <a:cs typeface="Arial" panose="020B0604020202020204" pitchFamily="34" charset="0"/>
                <a:hlinkClick r:id="rId11"/>
              </a:rPr>
              <a:t>BAPEN</a:t>
            </a:r>
            <a:r>
              <a:rPr lang="en-GB" sz="2000" dirty="0">
                <a:cs typeface="Arial" panose="020B0604020202020204" pitchFamily="34" charset="0"/>
              </a:rPr>
              <a:t>) website:</a:t>
            </a:r>
          </a:p>
          <a:p>
            <a:pPr marL="457200" lvl="1" indent="0">
              <a:buNone/>
            </a:pPr>
            <a:r>
              <a:rPr lang="en-GB" sz="1600" dirty="0">
                <a:cs typeface="Arial" panose="020B0604020202020204" pitchFamily="34" charset="0"/>
              </a:rPr>
              <a:t>-    </a:t>
            </a:r>
            <a:r>
              <a:rPr lang="en-GB" sz="1800" dirty="0">
                <a:cs typeface="Arial" panose="020B0604020202020204" pitchFamily="34" charset="0"/>
              </a:rPr>
              <a:t>For MUST information and tools </a:t>
            </a:r>
          </a:p>
          <a:p>
            <a:pPr marL="0" indent="0">
              <a:buNone/>
            </a:pPr>
            <a:endParaRPr lang="en-GB" sz="1400" dirty="0"/>
          </a:p>
        </p:txBody>
      </p:sp>
      <p:sp>
        <p:nvSpPr>
          <p:cNvPr id="7" name="Rectangle: Rounded Corners 6">
            <a:extLst>
              <a:ext uri="{FF2B5EF4-FFF2-40B4-BE49-F238E27FC236}">
                <a16:creationId xmlns:a16="http://schemas.microsoft.com/office/drawing/2014/main" id="{F40E6D3F-5118-A14C-9DA3-63A0697CC2FE}"/>
              </a:ext>
            </a:extLst>
          </p:cNvPr>
          <p:cNvSpPr/>
          <p:nvPr/>
        </p:nvSpPr>
        <p:spPr>
          <a:xfrm>
            <a:off x="8995145" y="3625703"/>
            <a:ext cx="2700669" cy="1775636"/>
          </a:xfrm>
          <a:prstGeom prst="roundRect">
            <a:avLst/>
          </a:prstGeom>
          <a:solidFill>
            <a:srgbClr val="002060"/>
          </a:solidFill>
          <a:ln>
            <a:solidFill>
              <a:srgbClr val="002060"/>
            </a:solidFill>
          </a:ln>
          <a:effectLst>
            <a:outerShdw blurRad="50800" dist="38100" algn="l" rotWithShape="0">
              <a:prstClr val="black">
                <a:alpha val="40000"/>
              </a:prstClr>
            </a:outerShdw>
          </a:effectLst>
          <a:scene3d>
            <a:camera prst="obliqueTop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Please also see the ‘I-CAN-e-learning Reference Sheet’ on our LNDS Website for all links included within PowerPoints 1-6</a:t>
            </a:r>
          </a:p>
        </p:txBody>
      </p:sp>
    </p:spTree>
    <p:extLst>
      <p:ext uri="{BB962C8B-B14F-4D97-AF65-F5344CB8AC3E}">
        <p14:creationId xmlns:p14="http://schemas.microsoft.com/office/powerpoint/2010/main" val="2753689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9A18-0D3E-4375-AEE2-6B666BEDEFE2}"/>
              </a:ext>
            </a:extLst>
          </p:cNvPr>
          <p:cNvSpPr>
            <a:spLocks noGrp="1"/>
          </p:cNvSpPr>
          <p:nvPr>
            <p:ph type="title"/>
          </p:nvPr>
        </p:nvSpPr>
        <p:spPr>
          <a:xfrm>
            <a:off x="666539" y="444500"/>
            <a:ext cx="10363200" cy="1296988"/>
          </a:xfrm>
        </p:spPr>
        <p:txBody>
          <a:bodyPr/>
          <a:lstStyle/>
          <a:p>
            <a:pPr algn="ctr"/>
            <a:r>
              <a:rPr lang="en-GB" dirty="0">
                <a:latin typeface="+mn-lt"/>
                <a:cs typeface="Arial" panose="020B0604020202020204" pitchFamily="34" charset="0"/>
              </a:rPr>
              <a:t>Summary</a:t>
            </a:r>
          </a:p>
        </p:txBody>
      </p:sp>
      <p:sp>
        <p:nvSpPr>
          <p:cNvPr id="3" name="Content Placeholder 2">
            <a:extLst>
              <a:ext uri="{FF2B5EF4-FFF2-40B4-BE49-F238E27FC236}">
                <a16:creationId xmlns:a16="http://schemas.microsoft.com/office/drawing/2014/main" id="{C7674B70-C915-47A2-8A7D-76750ABC4167}"/>
              </a:ext>
            </a:extLst>
          </p:cNvPr>
          <p:cNvSpPr>
            <a:spLocks noGrp="1"/>
          </p:cNvSpPr>
          <p:nvPr>
            <p:ph idx="1"/>
          </p:nvPr>
        </p:nvSpPr>
        <p:spPr>
          <a:xfrm>
            <a:off x="762000" y="1846263"/>
            <a:ext cx="10363200" cy="4114800"/>
          </a:xfrm>
        </p:spPr>
        <p:txBody>
          <a:bodyPr>
            <a:normAutofit fontScale="92500" lnSpcReduction="10000"/>
          </a:bodyPr>
          <a:lstStyle/>
          <a:p>
            <a:r>
              <a:rPr lang="en-GB" dirty="0">
                <a:cs typeface="Arial" panose="020B0604020202020204" pitchFamily="34" charset="0"/>
              </a:rPr>
              <a:t>It is time to check your knowledge on nutrition and hydration for adults in community settings to ensure that you are confident with applying your learning in your work setting.</a:t>
            </a:r>
          </a:p>
          <a:p>
            <a:r>
              <a:rPr lang="en-GB" dirty="0">
                <a:cs typeface="Arial" panose="020B0604020202020204" pitchFamily="34" charset="0"/>
              </a:rPr>
              <a:t>Please complete the overall knowledge check assessment in order to receive your certificate.</a:t>
            </a:r>
          </a:p>
          <a:p>
            <a:r>
              <a:rPr lang="en-GB" dirty="0">
                <a:cs typeface="Arial" panose="020B0604020202020204" pitchFamily="34" charset="0"/>
              </a:rPr>
              <a:t>This is a set of multiple choice questions which will ensure that you have learnt and understood the key factors to support your patients</a:t>
            </a:r>
          </a:p>
          <a:p>
            <a:r>
              <a:rPr lang="en-GB" dirty="0">
                <a:cs typeface="Arial" panose="020B0604020202020204" pitchFamily="34" charset="0"/>
              </a:rPr>
              <a:t>This assessment also includes some questions on evaluating your learning from this training course.</a:t>
            </a:r>
          </a:p>
          <a:p>
            <a:r>
              <a:rPr lang="en-GB" dirty="0">
                <a:cs typeface="Arial" panose="020B0604020202020204" pitchFamily="34" charset="0"/>
              </a:rPr>
              <a:t>This questionnaire can be accessed directly from our website where the training course material is located.</a:t>
            </a:r>
          </a:p>
          <a:p>
            <a:endParaRPr lang="en-GB" dirty="0"/>
          </a:p>
        </p:txBody>
      </p:sp>
    </p:spTree>
    <p:extLst>
      <p:ext uri="{BB962C8B-B14F-4D97-AF65-F5344CB8AC3E}">
        <p14:creationId xmlns:p14="http://schemas.microsoft.com/office/powerpoint/2010/main" val="203477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024FB75-19CF-9704-A8F8-645BF28211EE}"/>
              </a:ext>
            </a:extLst>
          </p:cNvPr>
          <p:cNvSpPr/>
          <p:nvPr/>
        </p:nvSpPr>
        <p:spPr>
          <a:xfrm>
            <a:off x="4610486" y="2120547"/>
            <a:ext cx="1365442" cy="1308453"/>
          </a:xfrm>
          <a:prstGeom prst="ellipse">
            <a:avLst/>
          </a:prstGeom>
          <a:solidFill>
            <a:srgbClr val="00CC99"/>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Times New Roman"/>
              <a:ea typeface="+mn-ea"/>
              <a:cs typeface="+mn-cs"/>
            </a:endParaRPr>
          </a:p>
        </p:txBody>
      </p:sp>
      <p:sp>
        <p:nvSpPr>
          <p:cNvPr id="3" name="Rectangle 2" descr="Person Eating">
            <a:extLst>
              <a:ext uri="{FF2B5EF4-FFF2-40B4-BE49-F238E27FC236}">
                <a16:creationId xmlns:a16="http://schemas.microsoft.com/office/drawing/2014/main" id="{575A1CEB-5F48-91AD-77B5-D5B190AB39F4}"/>
              </a:ext>
            </a:extLst>
          </p:cNvPr>
          <p:cNvSpPr/>
          <p:nvPr/>
        </p:nvSpPr>
        <p:spPr>
          <a:xfrm>
            <a:off x="4778518" y="2279584"/>
            <a:ext cx="1029378" cy="99037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hueOff val="0"/>
                  <a:satOff val="0"/>
                  <a:lumOff val="0"/>
                  <a:alphaOff val="0"/>
                </a:srgbClr>
              </a:solidFill>
              <a:effectLst/>
              <a:uLnTx/>
              <a:uFillTx/>
              <a:latin typeface="Times New Roman"/>
              <a:ea typeface="+mn-ea"/>
              <a:cs typeface="+mn-cs"/>
            </a:endParaRPr>
          </a:p>
        </p:txBody>
      </p:sp>
      <p:sp>
        <p:nvSpPr>
          <p:cNvPr id="4" name="Oval 3">
            <a:extLst>
              <a:ext uri="{FF2B5EF4-FFF2-40B4-BE49-F238E27FC236}">
                <a16:creationId xmlns:a16="http://schemas.microsoft.com/office/drawing/2014/main" id="{12BB719B-6486-70AB-8429-B2B72EE2ADFA}"/>
              </a:ext>
            </a:extLst>
          </p:cNvPr>
          <p:cNvSpPr/>
          <p:nvPr/>
        </p:nvSpPr>
        <p:spPr>
          <a:xfrm>
            <a:off x="6143960" y="2120547"/>
            <a:ext cx="1365442" cy="1308453"/>
          </a:xfrm>
          <a:prstGeom prst="ellipse">
            <a:avLst/>
          </a:prstGeom>
          <a:solidFill>
            <a:srgbClr val="3333CC">
              <a:hueOff val="0"/>
              <a:satOff val="0"/>
              <a:lumOff val="0"/>
              <a:alphaOff val="0"/>
            </a:srgbClr>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Times New Roman"/>
              <a:ea typeface="+mn-ea"/>
              <a:cs typeface="+mn-cs"/>
            </a:endParaRPr>
          </a:p>
        </p:txBody>
      </p:sp>
      <p:sp>
        <p:nvSpPr>
          <p:cNvPr id="5" name="Rectangle 4" descr="Table Setting">
            <a:extLst>
              <a:ext uri="{FF2B5EF4-FFF2-40B4-BE49-F238E27FC236}">
                <a16:creationId xmlns:a16="http://schemas.microsoft.com/office/drawing/2014/main" id="{8A07DD02-4FD2-48EB-6DAD-49A7FC40AA1C}"/>
              </a:ext>
            </a:extLst>
          </p:cNvPr>
          <p:cNvSpPr/>
          <p:nvPr/>
        </p:nvSpPr>
        <p:spPr>
          <a:xfrm>
            <a:off x="6382039" y="2279584"/>
            <a:ext cx="923924" cy="99037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hueOff val="0"/>
                  <a:satOff val="0"/>
                  <a:lumOff val="0"/>
                  <a:alphaOff val="0"/>
                </a:srgbClr>
              </a:solidFill>
              <a:effectLst/>
              <a:uLnTx/>
              <a:uFillTx/>
              <a:latin typeface="Times New Roman"/>
              <a:ea typeface="+mn-ea"/>
              <a:cs typeface="+mn-cs"/>
            </a:endParaRPr>
          </a:p>
        </p:txBody>
      </p:sp>
      <p:sp>
        <p:nvSpPr>
          <p:cNvPr id="6" name="Title 1">
            <a:extLst>
              <a:ext uri="{FF2B5EF4-FFF2-40B4-BE49-F238E27FC236}">
                <a16:creationId xmlns:a16="http://schemas.microsoft.com/office/drawing/2014/main" id="{C05A804C-07F3-788A-3D95-53EC4FFF9F9F}"/>
              </a:ext>
            </a:extLst>
          </p:cNvPr>
          <p:cNvSpPr txBox="1">
            <a:spLocks/>
          </p:cNvSpPr>
          <p:nvPr/>
        </p:nvSpPr>
        <p:spPr bwMode="auto">
          <a:xfrm>
            <a:off x="295275" y="3728939"/>
            <a:ext cx="11601449"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dirty="0">
                <a:ln>
                  <a:noFill/>
                </a:ln>
                <a:solidFill>
                  <a:srgbClr val="000000"/>
                </a:solidFill>
                <a:effectLst/>
                <a:uLnTx/>
                <a:uFillTx/>
                <a:latin typeface="+mn-lt"/>
                <a:ea typeface="+mj-ea"/>
                <a:cs typeface="Arial" panose="020B0604020202020204" pitchFamily="34" charset="0"/>
              </a:rPr>
              <a:t>I-CAN - </a:t>
            </a:r>
            <a:r>
              <a:rPr kumimoji="0" lang="en-GB" sz="3800" b="0" i="0" u="none" strike="noStrike" kern="0" cap="none" spc="0" normalizeH="0" baseline="0" noProof="0" dirty="0">
                <a:ln>
                  <a:noFill/>
                </a:ln>
                <a:solidFill>
                  <a:srgbClr val="000000"/>
                </a:solidFill>
                <a:effectLst/>
                <a:uLnTx/>
                <a:uFillTx/>
                <a:latin typeface="+mn-lt"/>
                <a:ea typeface="+mj-ea"/>
                <a:cs typeface="Arial" panose="020B0604020202020204" pitchFamily="34" charset="0"/>
              </a:rPr>
              <a:t>Additional KEY factors that influence nutritional care</a:t>
            </a:r>
          </a:p>
        </p:txBody>
      </p:sp>
      <p:sp>
        <p:nvSpPr>
          <p:cNvPr id="7" name="Footer Placeholder 2">
            <a:extLst>
              <a:ext uri="{FF2B5EF4-FFF2-40B4-BE49-F238E27FC236}">
                <a16:creationId xmlns:a16="http://schemas.microsoft.com/office/drawing/2014/main" id="{224F3CFE-5EC4-47C2-8BA0-DC970A4904AA}"/>
              </a:ext>
            </a:extLst>
          </p:cNvPr>
          <p:cNvSpPr txBox="1">
            <a:spLocks/>
          </p:cNvSpPr>
          <p:nvPr/>
        </p:nvSpPr>
        <p:spPr bwMode="auto">
          <a:xfrm>
            <a:off x="1389340" y="5498904"/>
            <a:ext cx="92024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rgbClr val="000000"/>
                </a:solidFill>
                <a:cs typeface="Arial" panose="020B0604020202020204" pitchFamily="34" charset="0"/>
              </a:rPr>
              <a:t>  Please DO NOT save or share this PowerPoint to avoid circulation of out of date information</a:t>
            </a:r>
          </a:p>
        </p:txBody>
      </p:sp>
      <p:pic>
        <p:nvPicPr>
          <p:cNvPr id="8" name="Picture 7" descr="A black text on a white background&#10;&#10;Description automatically generated">
            <a:extLst>
              <a:ext uri="{FF2B5EF4-FFF2-40B4-BE49-F238E27FC236}">
                <a16:creationId xmlns:a16="http://schemas.microsoft.com/office/drawing/2014/main" id="{6C03EB57-EEF2-12D5-09D5-E86A1505879F}"/>
              </a:ext>
            </a:extLst>
          </p:cNvPr>
          <p:cNvPicPr>
            <a:picLocks noChangeAspect="1"/>
          </p:cNvPicPr>
          <p:nvPr/>
        </p:nvPicPr>
        <p:blipFill>
          <a:blip r:embed="rId6"/>
          <a:stretch>
            <a:fillRect/>
          </a:stretch>
        </p:blipFill>
        <p:spPr>
          <a:xfrm>
            <a:off x="9285605" y="10138"/>
            <a:ext cx="2906395" cy="858520"/>
          </a:xfrm>
          <a:prstGeom prst="rect">
            <a:avLst/>
          </a:prstGeom>
        </p:spPr>
      </p:pic>
      <p:sp>
        <p:nvSpPr>
          <p:cNvPr id="10" name="TextBox 9">
            <a:extLst>
              <a:ext uri="{FF2B5EF4-FFF2-40B4-BE49-F238E27FC236}">
                <a16:creationId xmlns:a16="http://schemas.microsoft.com/office/drawing/2014/main" id="{602A683E-82B9-829B-7B0B-91F216D57D33}"/>
              </a:ext>
            </a:extLst>
          </p:cNvPr>
          <p:cNvSpPr txBox="1"/>
          <p:nvPr/>
        </p:nvSpPr>
        <p:spPr>
          <a:xfrm>
            <a:off x="4668078" y="6185759"/>
            <a:ext cx="7523922" cy="646331"/>
          </a:xfrm>
          <a:prstGeom prst="rect">
            <a:avLst/>
          </a:prstGeom>
          <a:noFill/>
        </p:spPr>
        <p:txBody>
          <a:bodyPr wrap="square">
            <a:spAutoFit/>
          </a:bodyPr>
          <a:lstStyle/>
          <a:p>
            <a:pPr algn="r"/>
            <a:r>
              <a:rPr lang="en-GB" b="1" dirty="0"/>
              <a:t>Leicestershire </a:t>
            </a:r>
          </a:p>
          <a:p>
            <a:pPr algn="r"/>
            <a:r>
              <a:rPr lang="en-GB" b="1" dirty="0"/>
              <a:t>Nutrition &amp; Dietetic Service</a:t>
            </a:r>
          </a:p>
        </p:txBody>
      </p:sp>
    </p:spTree>
    <p:extLst>
      <p:ext uri="{BB962C8B-B14F-4D97-AF65-F5344CB8AC3E}">
        <p14:creationId xmlns:p14="http://schemas.microsoft.com/office/powerpoint/2010/main" val="38989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5711-78D5-40F7-A285-1F5E7CAE96C0}"/>
              </a:ext>
            </a:extLst>
          </p:cNvPr>
          <p:cNvSpPr>
            <a:spLocks noGrp="1"/>
          </p:cNvSpPr>
          <p:nvPr>
            <p:ph type="title"/>
          </p:nvPr>
        </p:nvSpPr>
        <p:spPr>
          <a:xfrm>
            <a:off x="3664950" y="633530"/>
            <a:ext cx="6586491" cy="1286160"/>
          </a:xfrm>
        </p:spPr>
        <p:txBody>
          <a:bodyPr anchor="b">
            <a:normAutofit fontScale="90000"/>
          </a:bodyPr>
          <a:lstStyle/>
          <a:p>
            <a:r>
              <a:rPr lang="en-GB" sz="4900" dirty="0">
                <a:latin typeface="+mn-lt"/>
                <a:cs typeface="Arial" panose="020B0604020202020204" pitchFamily="34" charset="0"/>
              </a:rPr>
              <a:t>Aims: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0C79804-DB7A-4AA7-A632-1348E7FA34EF}"/>
              </a:ext>
            </a:extLst>
          </p:cNvPr>
          <p:cNvSpPr>
            <a:spLocks noGrp="1"/>
          </p:cNvSpPr>
          <p:nvPr>
            <p:ph idx="1"/>
          </p:nvPr>
        </p:nvSpPr>
        <p:spPr>
          <a:xfrm>
            <a:off x="3535681" y="1473200"/>
            <a:ext cx="7609839" cy="4191876"/>
          </a:xfrm>
        </p:spPr>
        <p:txBody>
          <a:bodyPr>
            <a:normAutofit fontScale="92500" lnSpcReduction="20000"/>
          </a:bodyPr>
          <a:lstStyle/>
          <a:p>
            <a:pPr marL="0" indent="0" algn="l">
              <a:buNone/>
            </a:pPr>
            <a:r>
              <a:rPr lang="en-US" sz="3000" dirty="0">
                <a:cs typeface="Arial" panose="020B0604020202020204" pitchFamily="34" charset="0"/>
              </a:rPr>
              <a:t>The aim of this PowerPoint is to highlight some of the additional </a:t>
            </a:r>
            <a:r>
              <a:rPr lang="en-GB" sz="3000" dirty="0">
                <a:cs typeface="Arial" panose="020B0604020202020204" pitchFamily="34" charset="0"/>
              </a:rPr>
              <a:t>factors that influence nutritional care:</a:t>
            </a:r>
          </a:p>
          <a:p>
            <a:pPr algn="l"/>
            <a:endParaRPr lang="en-GB" sz="3000" dirty="0">
              <a:latin typeface="Arial" panose="020B0604020202020204" pitchFamily="34" charset="0"/>
              <a:cs typeface="Arial" panose="020B0604020202020204" pitchFamily="34" charset="0"/>
            </a:endParaRPr>
          </a:p>
          <a:p>
            <a:pPr marL="342900" indent="-228600" algn="l">
              <a:lnSpc>
                <a:spcPct val="100000"/>
              </a:lnSpc>
              <a:buFont typeface="Arial" panose="020B0604020202020204" pitchFamily="34" charset="0"/>
              <a:buChar char="•"/>
            </a:pPr>
            <a:r>
              <a:rPr lang="en-US" sz="2200" dirty="0">
                <a:cs typeface="Arial" panose="020B0604020202020204" pitchFamily="34" charset="0"/>
              </a:rPr>
              <a:t>Fluid requirements for adequate hydration</a:t>
            </a:r>
          </a:p>
          <a:p>
            <a:pPr marL="342900" indent="-228600" algn="l">
              <a:buFont typeface="Arial" panose="020B0604020202020204" pitchFamily="34" charset="0"/>
              <a:buChar char="•"/>
            </a:pPr>
            <a:r>
              <a:rPr lang="en-US" sz="2200" dirty="0">
                <a:cs typeface="Arial" panose="020B0604020202020204" pitchFamily="34" charset="0"/>
              </a:rPr>
              <a:t>Nutrition for South Asian Diet and </a:t>
            </a:r>
            <a:r>
              <a:rPr lang="en-GB" sz="2200" dirty="0">
                <a:cs typeface="Arial" panose="020B0604020202020204" pitchFamily="34" charset="0"/>
              </a:rPr>
              <a:t>African and Caribbean Diet</a:t>
            </a:r>
            <a:r>
              <a:rPr lang="en-US" sz="2200" dirty="0">
                <a:cs typeface="Arial" panose="020B0604020202020204" pitchFamily="34" charset="0"/>
              </a:rPr>
              <a:t> </a:t>
            </a:r>
          </a:p>
          <a:p>
            <a:pPr marL="342900" indent="-228600" algn="l">
              <a:buFont typeface="Arial" panose="020B0604020202020204" pitchFamily="34" charset="0"/>
              <a:buChar char="•"/>
            </a:pPr>
            <a:r>
              <a:rPr lang="en-US" sz="2200" dirty="0">
                <a:cs typeface="Arial" panose="020B0604020202020204" pitchFamily="34" charset="0"/>
              </a:rPr>
              <a:t>Oral health/Dentition</a:t>
            </a:r>
          </a:p>
          <a:p>
            <a:pPr marL="342900" indent="-228600" algn="l">
              <a:buFont typeface="Arial" panose="020B0604020202020204" pitchFamily="34" charset="0"/>
              <a:buChar char="•"/>
            </a:pPr>
            <a:r>
              <a:rPr lang="en-US" sz="2200" dirty="0">
                <a:cs typeface="Arial" panose="020B0604020202020204" pitchFamily="34" charset="0"/>
              </a:rPr>
              <a:t>Allergies </a:t>
            </a:r>
          </a:p>
          <a:p>
            <a:pPr marL="342900" indent="-228600" algn="l">
              <a:buFont typeface="Arial" panose="020B0604020202020204" pitchFamily="34" charset="0"/>
              <a:buChar char="•"/>
            </a:pPr>
            <a:r>
              <a:rPr lang="en-US" sz="2200" dirty="0">
                <a:cs typeface="Arial" panose="020B0604020202020204" pitchFamily="34" charset="0"/>
              </a:rPr>
              <a:t>Bowel Health</a:t>
            </a:r>
          </a:p>
          <a:p>
            <a:pPr marL="342900" indent="-228600" algn="l">
              <a:buFont typeface="Arial" panose="020B0604020202020204" pitchFamily="34" charset="0"/>
              <a:buChar char="•"/>
            </a:pPr>
            <a:r>
              <a:rPr lang="en-US" sz="2200" dirty="0">
                <a:cs typeface="Arial" panose="020B0604020202020204" pitchFamily="34" charset="0"/>
              </a:rPr>
              <a:t>Skin Health </a:t>
            </a:r>
          </a:p>
          <a:p>
            <a:pPr marL="342900" indent="-228600" algn="l">
              <a:buFont typeface="Arial" panose="020B0604020202020204" pitchFamily="34" charset="0"/>
              <a:buChar char="•"/>
            </a:pPr>
            <a:r>
              <a:rPr lang="en-US" sz="2200" dirty="0">
                <a:cs typeface="Arial" panose="020B0604020202020204" pitchFamily="34" charset="0"/>
              </a:rPr>
              <a:t>Useful Links for reference</a:t>
            </a:r>
            <a:endParaRPr lang="en-GB" sz="2400" dirty="0">
              <a:cs typeface="Arial" panose="020B0604020202020204" pitchFamily="34" charset="0"/>
            </a:endParaRPr>
          </a:p>
          <a:p>
            <a:endParaRPr lang="en-GB" sz="2000" dirty="0"/>
          </a:p>
        </p:txBody>
      </p:sp>
      <p:pic>
        <p:nvPicPr>
          <p:cNvPr id="4" name="Picture 3" descr="Exclamation mark on a yellow background">
            <a:extLst>
              <a:ext uri="{FF2B5EF4-FFF2-40B4-BE49-F238E27FC236}">
                <a16:creationId xmlns:a16="http://schemas.microsoft.com/office/drawing/2014/main" id="{D79061CF-251D-4CA1-BD60-8275FEC5E4DC}"/>
              </a:ext>
            </a:extLst>
          </p:cNvPr>
          <p:cNvPicPr>
            <a:picLocks noChangeAspect="1"/>
          </p:cNvPicPr>
          <p:nvPr/>
        </p:nvPicPr>
        <p:blipFill rotWithShape="1">
          <a:blip r:embed="rId2"/>
          <a:srcRect l="30724" r="18580"/>
          <a:stretch/>
        </p:blipFill>
        <p:spPr>
          <a:xfrm>
            <a:off x="21" y="10"/>
            <a:ext cx="3535660" cy="6857990"/>
          </a:xfrm>
          <a:prstGeom prst="rect">
            <a:avLst/>
          </a:prstGeom>
          <a:effectLst/>
        </p:spPr>
      </p:pic>
    </p:spTree>
    <p:extLst>
      <p:ext uri="{BB962C8B-B14F-4D97-AF65-F5344CB8AC3E}">
        <p14:creationId xmlns:p14="http://schemas.microsoft.com/office/powerpoint/2010/main" val="58181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48" name="Rectangle 6144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50" name="Right Triangle 6144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52" name="Rectangle 61451">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3" name="Title 1">
            <a:extLst>
              <a:ext uri="{FF2B5EF4-FFF2-40B4-BE49-F238E27FC236}">
                <a16:creationId xmlns:a16="http://schemas.microsoft.com/office/drawing/2014/main" id="{FCA1085C-9677-485B-96BD-CEEC71481A67}"/>
              </a:ext>
            </a:extLst>
          </p:cNvPr>
          <p:cNvSpPr>
            <a:spLocks noGrp="1" noChangeArrowheads="1"/>
          </p:cNvSpPr>
          <p:nvPr>
            <p:ph type="title"/>
          </p:nvPr>
        </p:nvSpPr>
        <p:spPr>
          <a:xfrm>
            <a:off x="1123357" y="647158"/>
            <a:ext cx="9984615" cy="1597228"/>
          </a:xfrm>
        </p:spPr>
        <p:txBody>
          <a:bodyPr>
            <a:normAutofit/>
          </a:bodyPr>
          <a:lstStyle/>
          <a:p>
            <a:pPr algn="ctr"/>
            <a:r>
              <a:rPr lang="en-GB" altLang="en-US" sz="5000" dirty="0">
                <a:latin typeface="+mn-lt"/>
                <a:cs typeface="Arial" panose="020B0604020202020204" pitchFamily="34" charset="0"/>
              </a:rPr>
              <a:t>Benefits of good hydration</a:t>
            </a:r>
          </a:p>
        </p:txBody>
      </p:sp>
      <p:pic>
        <p:nvPicPr>
          <p:cNvPr id="1030" name="Picture 6" descr="C:\Users\sheasbyh\AppData\Local\Microsoft\Windows\Temporary Internet Files\Content.IE5\2YH1AKG9\splashing-164963_960_720[1].jpg">
            <a:extLst>
              <a:ext uri="{FF2B5EF4-FFF2-40B4-BE49-F238E27FC236}">
                <a16:creationId xmlns:a16="http://schemas.microsoft.com/office/drawing/2014/main" id="{2EBC9C74-A811-451F-9BCB-073B2A0F489A}"/>
              </a:ext>
            </a:extLst>
          </p:cNvPr>
          <p:cNvPicPr>
            <a:picLocks noChangeAspect="1" noChangeArrowheads="1"/>
          </p:cNvPicPr>
          <p:nvPr/>
        </p:nvPicPr>
        <p:blipFill>
          <a:blip r:embed="rId2"/>
          <a:stretch>
            <a:fillRect/>
          </a:stretch>
        </p:blipFill>
        <p:spPr bwMode="auto">
          <a:xfrm>
            <a:off x="1123357" y="2457450"/>
            <a:ext cx="3533985" cy="2341264"/>
          </a:xfrm>
          <a:prstGeom prst="rect">
            <a:avLst/>
          </a:prstGeom>
          <a:blipFill>
            <a:blip r:embed="rId3"/>
            <a:tile tx="0" ty="0" sx="100000" sy="100000" flip="none" algn="tl"/>
          </a:blipFill>
        </p:spPr>
      </p:pic>
      <p:sp>
        <p:nvSpPr>
          <p:cNvPr id="50180" name="Content Placeholder 2">
            <a:extLst>
              <a:ext uri="{FF2B5EF4-FFF2-40B4-BE49-F238E27FC236}">
                <a16:creationId xmlns:a16="http://schemas.microsoft.com/office/drawing/2014/main" id="{A00B644E-F51A-498A-A709-B58790A623F5}"/>
              </a:ext>
            </a:extLst>
          </p:cNvPr>
          <p:cNvSpPr>
            <a:spLocks noGrp="1"/>
          </p:cNvSpPr>
          <p:nvPr>
            <p:ph idx="1"/>
          </p:nvPr>
        </p:nvSpPr>
        <p:spPr>
          <a:xfrm>
            <a:off x="5017134" y="2490677"/>
            <a:ext cx="5708016" cy="3269026"/>
          </a:xfrm>
        </p:spPr>
        <p:txBody>
          <a:bodyPr anchor="t">
            <a:normAutofit/>
          </a:bodyPr>
          <a:lstStyle/>
          <a:p>
            <a:pPr marL="0" indent="0" algn="ctr">
              <a:buNone/>
              <a:defRPr/>
            </a:pPr>
            <a:r>
              <a:rPr lang="en-GB" sz="2500" dirty="0">
                <a:cs typeface="Arial" panose="020B0604020202020204" pitchFamily="34" charset="0"/>
              </a:rPr>
              <a:t>Good hydration is one of the most important aspects of the diet – drinking enough liquids to keep the fluid levels in the body topped up helps to ensure that all bodily functions are able to take place as normal. </a:t>
            </a:r>
            <a:endParaRPr lang="en-GB" altLang="en-US" sz="2500" dirty="0">
              <a:cs typeface="Arial" panose="020B0604020202020204" pitchFamily="34" charset="0"/>
            </a:endParaRPr>
          </a:p>
          <a:p>
            <a:pPr>
              <a:defRPr/>
            </a:pPr>
            <a:endParaRPr lang="en-GB" altLang="en-US" sz="20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Effect transition="in" filter="fade">
                                      <p:cBhvr>
                                        <p:cTn id="7" dur="500"/>
                                        <p:tgtEl>
                                          <p:spTgt spid="501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317C-C07D-6AF0-BEAE-1BAE02469630}"/>
              </a:ext>
            </a:extLst>
          </p:cNvPr>
          <p:cNvSpPr>
            <a:spLocks noGrp="1"/>
          </p:cNvSpPr>
          <p:nvPr>
            <p:ph type="title"/>
          </p:nvPr>
        </p:nvSpPr>
        <p:spPr/>
        <p:txBody>
          <a:bodyPr/>
          <a:lstStyle/>
          <a:p>
            <a:pPr algn="ctr"/>
            <a:r>
              <a:rPr lang="en-US" altLang="en-US" dirty="0">
                <a:latin typeface="+mn-lt"/>
              </a:rPr>
              <a:t>Causes of dehydration</a:t>
            </a:r>
            <a:endParaRPr lang="en-GB" dirty="0">
              <a:latin typeface="+mn-lt"/>
            </a:endParaRPr>
          </a:p>
        </p:txBody>
      </p:sp>
      <p:graphicFrame>
        <p:nvGraphicFramePr>
          <p:cNvPr id="4" name="TextBox 8">
            <a:extLst>
              <a:ext uri="{FF2B5EF4-FFF2-40B4-BE49-F238E27FC236}">
                <a16:creationId xmlns:a16="http://schemas.microsoft.com/office/drawing/2014/main" id="{87DC6F5C-8F71-C59C-0541-8C7C57DE989F}"/>
              </a:ext>
            </a:extLst>
          </p:cNvPr>
          <p:cNvGraphicFramePr/>
          <p:nvPr>
            <p:extLst>
              <p:ext uri="{D42A27DB-BD31-4B8C-83A1-F6EECF244321}">
                <p14:modId xmlns:p14="http://schemas.microsoft.com/office/powerpoint/2010/main" val="2055780738"/>
              </p:ext>
            </p:extLst>
          </p:nvPr>
        </p:nvGraphicFramePr>
        <p:xfrm>
          <a:off x="683260" y="1605280"/>
          <a:ext cx="10825480" cy="4795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16D9D0A-B707-DEF1-6C4F-CEF944E375F4}"/>
              </a:ext>
            </a:extLst>
          </p:cNvPr>
          <p:cNvSpPr txBox="1"/>
          <p:nvPr/>
        </p:nvSpPr>
        <p:spPr>
          <a:xfrm>
            <a:off x="7518400" y="3541216"/>
            <a:ext cx="3312160" cy="923330"/>
          </a:xfrm>
          <a:prstGeom prst="rect">
            <a:avLst/>
          </a:prstGeom>
          <a:noFill/>
        </p:spPr>
        <p:txBody>
          <a:bodyPr wrap="square">
            <a:spAutoFit/>
          </a:bodyPr>
          <a:lstStyle/>
          <a:p>
            <a:pPr marL="285750" lvl="0" indent="-285750">
              <a:buFont typeface="Arial" panose="020B0604020202020204" pitchFamily="34" charset="0"/>
              <a:buChar char="•"/>
            </a:pPr>
            <a:r>
              <a:rPr lang="en-GB" sz="1800" dirty="0"/>
              <a:t>Confusion or memory loss</a:t>
            </a:r>
            <a:endParaRPr lang="en-US" sz="1800" dirty="0"/>
          </a:p>
          <a:p>
            <a:pPr marL="285750" lvl="0" indent="-285750">
              <a:buFont typeface="Arial" panose="020B0604020202020204" pitchFamily="34" charset="0"/>
              <a:buChar char="•"/>
            </a:pPr>
            <a:r>
              <a:rPr lang="en-US" sz="1800" dirty="0"/>
              <a:t>Reduced sense of thirst</a:t>
            </a:r>
          </a:p>
          <a:p>
            <a:pPr marL="285750" lvl="0" indent="-285750">
              <a:buFont typeface="Arial" panose="020B0604020202020204" pitchFamily="34" charset="0"/>
              <a:buChar char="•"/>
            </a:pPr>
            <a:r>
              <a:rPr lang="en-US" sz="1800" dirty="0"/>
              <a:t>Swallowing difficulties</a:t>
            </a:r>
          </a:p>
        </p:txBody>
      </p:sp>
    </p:spTree>
    <p:extLst>
      <p:ext uri="{BB962C8B-B14F-4D97-AF65-F5344CB8AC3E}">
        <p14:creationId xmlns:p14="http://schemas.microsoft.com/office/powerpoint/2010/main" val="95579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492" name="Rectangle 6249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466" name="Title 1">
            <a:extLst>
              <a:ext uri="{FF2B5EF4-FFF2-40B4-BE49-F238E27FC236}">
                <a16:creationId xmlns:a16="http://schemas.microsoft.com/office/drawing/2014/main" id="{A9227FA8-142F-46F9-A181-CE2B4A6AB243}"/>
              </a:ext>
            </a:extLst>
          </p:cNvPr>
          <p:cNvSpPr>
            <a:spLocks noGrp="1" noChangeArrowheads="1"/>
          </p:cNvSpPr>
          <p:nvPr>
            <p:ph type="title"/>
          </p:nvPr>
        </p:nvSpPr>
        <p:spPr>
          <a:xfrm>
            <a:off x="330647" y="2355877"/>
            <a:ext cx="3939688" cy="2122566"/>
          </a:xfrm>
        </p:spPr>
        <p:txBody>
          <a:bodyPr>
            <a:normAutofit fontScale="90000"/>
          </a:bodyPr>
          <a:lstStyle/>
          <a:p>
            <a:pPr algn="ctr"/>
            <a:r>
              <a:rPr lang="en-GB" altLang="en-US" sz="5000" dirty="0">
                <a:latin typeface="+mn-lt"/>
                <a:cs typeface="Arial" panose="020B0604020202020204" pitchFamily="34" charset="0"/>
              </a:rPr>
              <a:t>Consequences of Dehydration</a:t>
            </a:r>
            <a:r>
              <a:rPr lang="en-GB" sz="5000" dirty="0">
                <a:latin typeface="+mn-lt"/>
                <a:cs typeface="Arial" panose="020B0604020202020204" pitchFamily="34" charset="0"/>
              </a:rPr>
              <a:t>: </a:t>
            </a:r>
            <a:endParaRPr lang="en-GB" altLang="en-US" sz="5000" dirty="0">
              <a:latin typeface="Arial" panose="020B0604020202020204" pitchFamily="34" charset="0"/>
              <a:cs typeface="Arial" panose="020B0604020202020204" pitchFamily="34" charset="0"/>
            </a:endParaRPr>
          </a:p>
        </p:txBody>
      </p:sp>
      <p:cxnSp>
        <p:nvCxnSpPr>
          <p:cNvPr id="62494" name="Straight Connector 6249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2487" name="Content Placeholder 2">
            <a:extLst>
              <a:ext uri="{FF2B5EF4-FFF2-40B4-BE49-F238E27FC236}">
                <a16:creationId xmlns:a16="http://schemas.microsoft.com/office/drawing/2014/main" id="{9DFEC5B7-F1DA-83E1-BDA9-FCAB8534CB9E}"/>
              </a:ext>
            </a:extLst>
          </p:cNvPr>
          <p:cNvGraphicFramePr>
            <a:graphicFrameLocks noGrp="1"/>
          </p:cNvGraphicFramePr>
          <p:nvPr>
            <p:ph idx="1"/>
            <p:extLst>
              <p:ext uri="{D42A27DB-BD31-4B8C-83A1-F6EECF244321}">
                <p14:modId xmlns:p14="http://schemas.microsoft.com/office/powerpoint/2010/main" val="542705118"/>
              </p:ext>
            </p:extLst>
          </p:nvPr>
        </p:nvGraphicFramePr>
        <p:xfrm>
          <a:off x="5108535" y="174172"/>
          <a:ext cx="6245265" cy="6485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87">
                                            <p:graphicEl>
                                              <a:dgm id="{247C7C75-D6B8-4C51-BD0E-B573F75088D9}"/>
                                            </p:graphicEl>
                                          </p:spTgt>
                                        </p:tgtEl>
                                        <p:attrNameLst>
                                          <p:attrName>style.visibility</p:attrName>
                                        </p:attrNameLst>
                                      </p:cBhvr>
                                      <p:to>
                                        <p:strVal val="visible"/>
                                      </p:to>
                                    </p:set>
                                    <p:animEffect transition="in" filter="fade">
                                      <p:cBhvr>
                                        <p:cTn id="7" dur="500"/>
                                        <p:tgtEl>
                                          <p:spTgt spid="62487">
                                            <p:graphicEl>
                                              <a:dgm id="{247C7C75-D6B8-4C51-BD0E-B573F75088D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487">
                                            <p:graphicEl>
                                              <a:dgm id="{DB9B7BFF-D5E3-4744-830A-1A2B0D10ED25}"/>
                                            </p:graphicEl>
                                          </p:spTgt>
                                        </p:tgtEl>
                                        <p:attrNameLst>
                                          <p:attrName>style.visibility</p:attrName>
                                        </p:attrNameLst>
                                      </p:cBhvr>
                                      <p:to>
                                        <p:strVal val="visible"/>
                                      </p:to>
                                    </p:set>
                                    <p:animEffect transition="in" filter="fade">
                                      <p:cBhvr>
                                        <p:cTn id="10" dur="500"/>
                                        <p:tgtEl>
                                          <p:spTgt spid="62487">
                                            <p:graphicEl>
                                              <a:dgm id="{DB9B7BFF-D5E3-4744-830A-1A2B0D10ED25}"/>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487">
                                            <p:graphicEl>
                                              <a:dgm id="{4E26E3CF-BFFD-41B0-B1C3-B4024839123F}"/>
                                            </p:graphicEl>
                                          </p:spTgt>
                                        </p:tgtEl>
                                        <p:attrNameLst>
                                          <p:attrName>style.visibility</p:attrName>
                                        </p:attrNameLst>
                                      </p:cBhvr>
                                      <p:to>
                                        <p:strVal val="visible"/>
                                      </p:to>
                                    </p:set>
                                    <p:animEffect transition="in" filter="fade">
                                      <p:cBhvr>
                                        <p:cTn id="13" dur="500"/>
                                        <p:tgtEl>
                                          <p:spTgt spid="62487">
                                            <p:graphicEl>
                                              <a:dgm id="{4E26E3CF-BFFD-41B0-B1C3-B4024839123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2487">
                                            <p:graphicEl>
                                              <a:dgm id="{1230CEFD-7BA1-447B-82D0-8E8527B71CE4}"/>
                                            </p:graphicEl>
                                          </p:spTgt>
                                        </p:tgtEl>
                                        <p:attrNameLst>
                                          <p:attrName>style.visibility</p:attrName>
                                        </p:attrNameLst>
                                      </p:cBhvr>
                                      <p:to>
                                        <p:strVal val="visible"/>
                                      </p:to>
                                    </p:set>
                                    <p:animEffect transition="in" filter="fade">
                                      <p:cBhvr>
                                        <p:cTn id="18" dur="500"/>
                                        <p:tgtEl>
                                          <p:spTgt spid="62487">
                                            <p:graphicEl>
                                              <a:dgm id="{1230CEFD-7BA1-447B-82D0-8E8527B71CE4}"/>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2487">
                                            <p:graphicEl>
                                              <a:dgm id="{6BA401B9-352E-43A9-926E-A18E225F113D}"/>
                                            </p:graphicEl>
                                          </p:spTgt>
                                        </p:tgtEl>
                                        <p:attrNameLst>
                                          <p:attrName>style.visibility</p:attrName>
                                        </p:attrNameLst>
                                      </p:cBhvr>
                                      <p:to>
                                        <p:strVal val="visible"/>
                                      </p:to>
                                    </p:set>
                                    <p:animEffect transition="in" filter="fade">
                                      <p:cBhvr>
                                        <p:cTn id="21" dur="500"/>
                                        <p:tgtEl>
                                          <p:spTgt spid="62487">
                                            <p:graphicEl>
                                              <a:dgm id="{6BA401B9-352E-43A9-926E-A18E225F113D}"/>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2487">
                                            <p:graphicEl>
                                              <a:dgm id="{8393D29D-2E24-4BAE-AEAF-1CD88BA2C287}"/>
                                            </p:graphicEl>
                                          </p:spTgt>
                                        </p:tgtEl>
                                        <p:attrNameLst>
                                          <p:attrName>style.visibility</p:attrName>
                                        </p:attrNameLst>
                                      </p:cBhvr>
                                      <p:to>
                                        <p:strVal val="visible"/>
                                      </p:to>
                                    </p:set>
                                    <p:animEffect transition="in" filter="fade">
                                      <p:cBhvr>
                                        <p:cTn id="24" dur="500"/>
                                        <p:tgtEl>
                                          <p:spTgt spid="62487">
                                            <p:graphicEl>
                                              <a:dgm id="{8393D29D-2E24-4BAE-AEAF-1CD88BA2C287}"/>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2487">
                                            <p:graphicEl>
                                              <a:dgm id="{F5F46C1D-CCA7-40A3-B134-07C9D5B6ABAC}"/>
                                            </p:graphicEl>
                                          </p:spTgt>
                                        </p:tgtEl>
                                        <p:attrNameLst>
                                          <p:attrName>style.visibility</p:attrName>
                                        </p:attrNameLst>
                                      </p:cBhvr>
                                      <p:to>
                                        <p:strVal val="visible"/>
                                      </p:to>
                                    </p:set>
                                    <p:animEffect transition="in" filter="fade">
                                      <p:cBhvr>
                                        <p:cTn id="29" dur="500"/>
                                        <p:tgtEl>
                                          <p:spTgt spid="62487">
                                            <p:graphicEl>
                                              <a:dgm id="{F5F46C1D-CCA7-40A3-B134-07C9D5B6ABAC}"/>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2487">
                                            <p:graphicEl>
                                              <a:dgm id="{602B7735-B4F6-4157-A3D5-16338E2F3A0F}"/>
                                            </p:graphicEl>
                                          </p:spTgt>
                                        </p:tgtEl>
                                        <p:attrNameLst>
                                          <p:attrName>style.visibility</p:attrName>
                                        </p:attrNameLst>
                                      </p:cBhvr>
                                      <p:to>
                                        <p:strVal val="visible"/>
                                      </p:to>
                                    </p:set>
                                    <p:animEffect transition="in" filter="fade">
                                      <p:cBhvr>
                                        <p:cTn id="32" dur="500"/>
                                        <p:tgtEl>
                                          <p:spTgt spid="62487">
                                            <p:graphicEl>
                                              <a:dgm id="{602B7735-B4F6-4157-A3D5-16338E2F3A0F}"/>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2487">
                                            <p:graphicEl>
                                              <a:dgm id="{80C0D972-835D-475E-8FEF-766C835330F5}"/>
                                            </p:graphicEl>
                                          </p:spTgt>
                                        </p:tgtEl>
                                        <p:attrNameLst>
                                          <p:attrName>style.visibility</p:attrName>
                                        </p:attrNameLst>
                                      </p:cBhvr>
                                      <p:to>
                                        <p:strVal val="visible"/>
                                      </p:to>
                                    </p:set>
                                    <p:animEffect transition="in" filter="fade">
                                      <p:cBhvr>
                                        <p:cTn id="35" dur="500"/>
                                        <p:tgtEl>
                                          <p:spTgt spid="62487">
                                            <p:graphicEl>
                                              <a:dgm id="{80C0D972-835D-475E-8FEF-766C835330F5}"/>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2487">
                                            <p:graphicEl>
                                              <a:dgm id="{2EFADF88-E7F8-4C19-83D6-525DD52F234B}"/>
                                            </p:graphicEl>
                                          </p:spTgt>
                                        </p:tgtEl>
                                        <p:attrNameLst>
                                          <p:attrName>style.visibility</p:attrName>
                                        </p:attrNameLst>
                                      </p:cBhvr>
                                      <p:to>
                                        <p:strVal val="visible"/>
                                      </p:to>
                                    </p:set>
                                    <p:animEffect transition="in" filter="fade">
                                      <p:cBhvr>
                                        <p:cTn id="40" dur="500"/>
                                        <p:tgtEl>
                                          <p:spTgt spid="62487">
                                            <p:graphicEl>
                                              <a:dgm id="{2EFADF88-E7F8-4C19-83D6-525DD52F234B}"/>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2487">
                                            <p:graphicEl>
                                              <a:dgm id="{4EBF6A11-35F2-40BA-A5B7-765A5190D5EA}"/>
                                            </p:graphicEl>
                                          </p:spTgt>
                                        </p:tgtEl>
                                        <p:attrNameLst>
                                          <p:attrName>style.visibility</p:attrName>
                                        </p:attrNameLst>
                                      </p:cBhvr>
                                      <p:to>
                                        <p:strVal val="visible"/>
                                      </p:to>
                                    </p:set>
                                    <p:animEffect transition="in" filter="fade">
                                      <p:cBhvr>
                                        <p:cTn id="43" dur="500"/>
                                        <p:tgtEl>
                                          <p:spTgt spid="62487">
                                            <p:graphicEl>
                                              <a:dgm id="{4EBF6A11-35F2-40BA-A5B7-765A5190D5EA}"/>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2487">
                                            <p:graphicEl>
                                              <a:dgm id="{E4E85368-18A9-4C74-9BB7-F5D3ACA68396}"/>
                                            </p:graphicEl>
                                          </p:spTgt>
                                        </p:tgtEl>
                                        <p:attrNameLst>
                                          <p:attrName>style.visibility</p:attrName>
                                        </p:attrNameLst>
                                      </p:cBhvr>
                                      <p:to>
                                        <p:strVal val="visible"/>
                                      </p:to>
                                    </p:set>
                                    <p:animEffect transition="in" filter="fade">
                                      <p:cBhvr>
                                        <p:cTn id="46" dur="500"/>
                                        <p:tgtEl>
                                          <p:spTgt spid="62487">
                                            <p:graphicEl>
                                              <a:dgm id="{E4E85368-18A9-4C74-9BB7-F5D3ACA68396}"/>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2487">
                                            <p:graphicEl>
                                              <a:dgm id="{D23504BA-BB2A-4026-98D2-CD3BE625A6C8}"/>
                                            </p:graphicEl>
                                          </p:spTgt>
                                        </p:tgtEl>
                                        <p:attrNameLst>
                                          <p:attrName>style.visibility</p:attrName>
                                        </p:attrNameLst>
                                      </p:cBhvr>
                                      <p:to>
                                        <p:strVal val="visible"/>
                                      </p:to>
                                    </p:set>
                                    <p:animEffect transition="in" filter="fade">
                                      <p:cBhvr>
                                        <p:cTn id="51" dur="500"/>
                                        <p:tgtEl>
                                          <p:spTgt spid="62487">
                                            <p:graphicEl>
                                              <a:dgm id="{D23504BA-BB2A-4026-98D2-CD3BE625A6C8}"/>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487">
                                            <p:graphicEl>
                                              <a:dgm id="{9B3D472A-EF70-460A-97A0-9618A6503648}"/>
                                            </p:graphicEl>
                                          </p:spTgt>
                                        </p:tgtEl>
                                        <p:attrNameLst>
                                          <p:attrName>style.visibility</p:attrName>
                                        </p:attrNameLst>
                                      </p:cBhvr>
                                      <p:to>
                                        <p:strVal val="visible"/>
                                      </p:to>
                                    </p:set>
                                    <p:animEffect transition="in" filter="fade">
                                      <p:cBhvr>
                                        <p:cTn id="54" dur="500"/>
                                        <p:tgtEl>
                                          <p:spTgt spid="62487">
                                            <p:graphicEl>
                                              <a:dgm id="{9B3D472A-EF70-460A-97A0-9618A6503648}"/>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2487">
                                            <p:graphicEl>
                                              <a:dgm id="{5E1D884C-25BF-40BD-9E48-51AC325F7B48}"/>
                                            </p:graphicEl>
                                          </p:spTgt>
                                        </p:tgtEl>
                                        <p:attrNameLst>
                                          <p:attrName>style.visibility</p:attrName>
                                        </p:attrNameLst>
                                      </p:cBhvr>
                                      <p:to>
                                        <p:strVal val="visible"/>
                                      </p:to>
                                    </p:set>
                                    <p:animEffect transition="in" filter="fade">
                                      <p:cBhvr>
                                        <p:cTn id="57" dur="500"/>
                                        <p:tgtEl>
                                          <p:spTgt spid="62487">
                                            <p:graphicEl>
                                              <a:dgm id="{5E1D884C-25BF-40BD-9E48-51AC325F7B4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2487">
                                            <p:graphicEl>
                                              <a:dgm id="{C9E5F4F0-5575-4AE3-99C7-214280A7A9EF}"/>
                                            </p:graphicEl>
                                          </p:spTgt>
                                        </p:tgtEl>
                                        <p:attrNameLst>
                                          <p:attrName>style.visibility</p:attrName>
                                        </p:attrNameLst>
                                      </p:cBhvr>
                                      <p:to>
                                        <p:strVal val="visible"/>
                                      </p:to>
                                    </p:set>
                                    <p:animEffect transition="in" filter="fade">
                                      <p:cBhvr>
                                        <p:cTn id="62" dur="500"/>
                                        <p:tgtEl>
                                          <p:spTgt spid="62487">
                                            <p:graphicEl>
                                              <a:dgm id="{C9E5F4F0-5575-4AE3-99C7-214280A7A9EF}"/>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2487">
                                            <p:graphicEl>
                                              <a:dgm id="{A5A7FC96-D8AC-4F62-AE79-2E3FC804FCEA}"/>
                                            </p:graphicEl>
                                          </p:spTgt>
                                        </p:tgtEl>
                                        <p:attrNameLst>
                                          <p:attrName>style.visibility</p:attrName>
                                        </p:attrNameLst>
                                      </p:cBhvr>
                                      <p:to>
                                        <p:strVal val="visible"/>
                                      </p:to>
                                    </p:set>
                                    <p:animEffect transition="in" filter="fade">
                                      <p:cBhvr>
                                        <p:cTn id="65" dur="500"/>
                                        <p:tgtEl>
                                          <p:spTgt spid="62487">
                                            <p:graphicEl>
                                              <a:dgm id="{A5A7FC96-D8AC-4F62-AE79-2E3FC804FCEA}"/>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2487">
                                            <p:graphicEl>
                                              <a:dgm id="{D4C49F59-215A-45D7-8C29-99E18AC01BD9}"/>
                                            </p:graphicEl>
                                          </p:spTgt>
                                        </p:tgtEl>
                                        <p:attrNameLst>
                                          <p:attrName>style.visibility</p:attrName>
                                        </p:attrNameLst>
                                      </p:cBhvr>
                                      <p:to>
                                        <p:strVal val="visible"/>
                                      </p:to>
                                    </p:set>
                                    <p:animEffect transition="in" filter="fade">
                                      <p:cBhvr>
                                        <p:cTn id="68" dur="500"/>
                                        <p:tgtEl>
                                          <p:spTgt spid="62487">
                                            <p:graphicEl>
                                              <a:dgm id="{D4C49F59-215A-45D7-8C29-99E18AC01BD9}"/>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2487">
                                            <p:graphicEl>
                                              <a:dgm id="{52C42098-8B98-4599-8421-491F9F547433}"/>
                                            </p:graphicEl>
                                          </p:spTgt>
                                        </p:tgtEl>
                                        <p:attrNameLst>
                                          <p:attrName>style.visibility</p:attrName>
                                        </p:attrNameLst>
                                      </p:cBhvr>
                                      <p:to>
                                        <p:strVal val="visible"/>
                                      </p:to>
                                    </p:set>
                                    <p:animEffect transition="in" filter="fade">
                                      <p:cBhvr>
                                        <p:cTn id="73" dur="500"/>
                                        <p:tgtEl>
                                          <p:spTgt spid="62487">
                                            <p:graphicEl>
                                              <a:dgm id="{52C42098-8B98-4599-8421-491F9F547433}"/>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2487">
                                            <p:graphicEl>
                                              <a:dgm id="{FF9DDD9D-DB1E-43F1-ACF9-8518895184F7}"/>
                                            </p:graphicEl>
                                          </p:spTgt>
                                        </p:tgtEl>
                                        <p:attrNameLst>
                                          <p:attrName>style.visibility</p:attrName>
                                        </p:attrNameLst>
                                      </p:cBhvr>
                                      <p:to>
                                        <p:strVal val="visible"/>
                                      </p:to>
                                    </p:set>
                                    <p:animEffect transition="in" filter="fade">
                                      <p:cBhvr>
                                        <p:cTn id="76" dur="500"/>
                                        <p:tgtEl>
                                          <p:spTgt spid="62487">
                                            <p:graphicEl>
                                              <a:dgm id="{FF9DDD9D-DB1E-43F1-ACF9-8518895184F7}"/>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2487">
                                            <p:graphicEl>
                                              <a:dgm id="{03ED33AF-FFD2-4D1C-BF06-6FB2EF5E6A58}"/>
                                            </p:graphicEl>
                                          </p:spTgt>
                                        </p:tgtEl>
                                        <p:attrNameLst>
                                          <p:attrName>style.visibility</p:attrName>
                                        </p:attrNameLst>
                                      </p:cBhvr>
                                      <p:to>
                                        <p:strVal val="visible"/>
                                      </p:to>
                                    </p:set>
                                    <p:animEffect transition="in" filter="fade">
                                      <p:cBhvr>
                                        <p:cTn id="79" dur="500"/>
                                        <p:tgtEl>
                                          <p:spTgt spid="62487">
                                            <p:graphicEl>
                                              <a:dgm id="{03ED33AF-FFD2-4D1C-BF06-6FB2EF5E6A58}"/>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2487">
                                            <p:graphicEl>
                                              <a:dgm id="{6F5D9300-4BE6-4CD5-B680-880E5FB008DA}"/>
                                            </p:graphicEl>
                                          </p:spTgt>
                                        </p:tgtEl>
                                        <p:attrNameLst>
                                          <p:attrName>style.visibility</p:attrName>
                                        </p:attrNameLst>
                                      </p:cBhvr>
                                      <p:to>
                                        <p:strVal val="visible"/>
                                      </p:to>
                                    </p:set>
                                    <p:animEffect transition="in" filter="fade">
                                      <p:cBhvr>
                                        <p:cTn id="84" dur="500"/>
                                        <p:tgtEl>
                                          <p:spTgt spid="62487">
                                            <p:graphicEl>
                                              <a:dgm id="{6F5D9300-4BE6-4CD5-B680-880E5FB008DA}"/>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2487">
                                            <p:graphicEl>
                                              <a:dgm id="{E2005C04-5B08-48A2-A2E9-A8FB440F07FE}"/>
                                            </p:graphicEl>
                                          </p:spTgt>
                                        </p:tgtEl>
                                        <p:attrNameLst>
                                          <p:attrName>style.visibility</p:attrName>
                                        </p:attrNameLst>
                                      </p:cBhvr>
                                      <p:to>
                                        <p:strVal val="visible"/>
                                      </p:to>
                                    </p:set>
                                    <p:animEffect transition="in" filter="fade">
                                      <p:cBhvr>
                                        <p:cTn id="87" dur="500"/>
                                        <p:tgtEl>
                                          <p:spTgt spid="62487">
                                            <p:graphicEl>
                                              <a:dgm id="{E2005C04-5B08-48A2-A2E9-A8FB440F07FE}"/>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2487">
                                            <p:graphicEl>
                                              <a:dgm id="{E7F903CD-800D-4E75-B011-00B0D05D5437}"/>
                                            </p:graphicEl>
                                          </p:spTgt>
                                        </p:tgtEl>
                                        <p:attrNameLst>
                                          <p:attrName>style.visibility</p:attrName>
                                        </p:attrNameLst>
                                      </p:cBhvr>
                                      <p:to>
                                        <p:strVal val="visible"/>
                                      </p:to>
                                    </p:set>
                                    <p:animEffect transition="in" filter="fade">
                                      <p:cBhvr>
                                        <p:cTn id="90" dur="500"/>
                                        <p:tgtEl>
                                          <p:spTgt spid="62487">
                                            <p:graphicEl>
                                              <a:dgm id="{E7F903CD-800D-4E75-B011-00B0D05D5437}"/>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2487">
                                            <p:graphicEl>
                                              <a:dgm id="{8A1872A4-2967-4195-83C5-99F60F052BFE}"/>
                                            </p:graphicEl>
                                          </p:spTgt>
                                        </p:tgtEl>
                                        <p:attrNameLst>
                                          <p:attrName>style.visibility</p:attrName>
                                        </p:attrNameLst>
                                      </p:cBhvr>
                                      <p:to>
                                        <p:strVal val="visible"/>
                                      </p:to>
                                    </p:set>
                                    <p:animEffect transition="in" filter="fade">
                                      <p:cBhvr>
                                        <p:cTn id="95" dur="500"/>
                                        <p:tgtEl>
                                          <p:spTgt spid="62487">
                                            <p:graphicEl>
                                              <a:dgm id="{8A1872A4-2967-4195-83C5-99F60F052BFE}"/>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2487">
                                            <p:graphicEl>
                                              <a:dgm id="{A0AD6603-3AAB-4BE4-823F-BA825F1962A5}"/>
                                            </p:graphicEl>
                                          </p:spTgt>
                                        </p:tgtEl>
                                        <p:attrNameLst>
                                          <p:attrName>style.visibility</p:attrName>
                                        </p:attrNameLst>
                                      </p:cBhvr>
                                      <p:to>
                                        <p:strVal val="visible"/>
                                      </p:to>
                                    </p:set>
                                    <p:animEffect transition="in" filter="fade">
                                      <p:cBhvr>
                                        <p:cTn id="98" dur="500"/>
                                        <p:tgtEl>
                                          <p:spTgt spid="62487">
                                            <p:graphicEl>
                                              <a:dgm id="{A0AD6603-3AAB-4BE4-823F-BA825F1962A5}"/>
                                            </p:graphicEl>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2487">
                                            <p:graphicEl>
                                              <a:dgm id="{8BB2365C-FE0B-4FDE-B027-74EF3ED01F1A}"/>
                                            </p:graphicEl>
                                          </p:spTgt>
                                        </p:tgtEl>
                                        <p:attrNameLst>
                                          <p:attrName>style.visibility</p:attrName>
                                        </p:attrNameLst>
                                      </p:cBhvr>
                                      <p:to>
                                        <p:strVal val="visible"/>
                                      </p:to>
                                    </p:set>
                                    <p:animEffect transition="in" filter="fade">
                                      <p:cBhvr>
                                        <p:cTn id="101" dur="500"/>
                                        <p:tgtEl>
                                          <p:spTgt spid="62487">
                                            <p:graphicEl>
                                              <a:dgm id="{8BB2365C-FE0B-4FDE-B027-74EF3ED01F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48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C12FB6-431B-2AF6-1016-E324F20ABC25}"/>
              </a:ext>
            </a:extLst>
          </p:cNvPr>
          <p:cNvSpPr>
            <a:spLocks noGrp="1"/>
          </p:cNvSpPr>
          <p:nvPr>
            <p:ph type="title"/>
          </p:nvPr>
        </p:nvSpPr>
        <p:spPr>
          <a:xfrm>
            <a:off x="838200" y="557188"/>
            <a:ext cx="10515600" cy="1133499"/>
          </a:xfrm>
        </p:spPr>
        <p:txBody>
          <a:bodyPr>
            <a:normAutofit/>
          </a:bodyPr>
          <a:lstStyle/>
          <a:p>
            <a:pPr algn="ctr"/>
            <a:r>
              <a:rPr lang="en-GB" sz="5200"/>
              <a:t>Screening for Dehydration</a:t>
            </a:r>
          </a:p>
        </p:txBody>
      </p:sp>
      <p:graphicFrame>
        <p:nvGraphicFramePr>
          <p:cNvPr id="7" name="Content Placeholder 2">
            <a:extLst>
              <a:ext uri="{FF2B5EF4-FFF2-40B4-BE49-F238E27FC236}">
                <a16:creationId xmlns:a16="http://schemas.microsoft.com/office/drawing/2014/main" id="{FA4E1281-6A8D-78D7-1797-9684B76376CA}"/>
              </a:ext>
            </a:extLst>
          </p:cNvPr>
          <p:cNvGraphicFramePr>
            <a:graphicFrameLocks noGrp="1"/>
          </p:cNvGraphicFramePr>
          <p:nvPr>
            <p:ph idx="1"/>
            <p:extLst>
              <p:ext uri="{D42A27DB-BD31-4B8C-83A1-F6EECF244321}">
                <p14:modId xmlns:p14="http://schemas.microsoft.com/office/powerpoint/2010/main" val="329298980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497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44" name="Rectangle 6554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38" name="Title 1">
            <a:extLst>
              <a:ext uri="{FF2B5EF4-FFF2-40B4-BE49-F238E27FC236}">
                <a16:creationId xmlns:a16="http://schemas.microsoft.com/office/drawing/2014/main" id="{CC1BB623-2864-472E-9F78-E90A9429270B}"/>
              </a:ext>
            </a:extLst>
          </p:cNvPr>
          <p:cNvSpPr>
            <a:spLocks noGrp="1" noChangeArrowheads="1"/>
          </p:cNvSpPr>
          <p:nvPr>
            <p:ph type="title"/>
          </p:nvPr>
        </p:nvSpPr>
        <p:spPr>
          <a:xfrm>
            <a:off x="524741" y="620392"/>
            <a:ext cx="3808268" cy="5504688"/>
          </a:xfrm>
        </p:spPr>
        <p:txBody>
          <a:bodyPr>
            <a:normAutofit/>
          </a:bodyPr>
          <a:lstStyle/>
          <a:p>
            <a:pPr algn="ctr"/>
            <a:r>
              <a:rPr lang="en-GB" altLang="en-US" sz="4000" dirty="0">
                <a:solidFill>
                  <a:schemeClr val="bg1"/>
                </a:solidFill>
                <a:latin typeface="+mn-lt"/>
                <a:cs typeface="Arial" panose="020B0604020202020204" pitchFamily="34" charset="0"/>
              </a:rPr>
              <a:t>Some signs of dehydration</a:t>
            </a:r>
          </a:p>
        </p:txBody>
      </p:sp>
      <p:graphicFrame>
        <p:nvGraphicFramePr>
          <p:cNvPr id="65540" name="Content Placeholder 2">
            <a:extLst>
              <a:ext uri="{FF2B5EF4-FFF2-40B4-BE49-F238E27FC236}">
                <a16:creationId xmlns:a16="http://schemas.microsoft.com/office/drawing/2014/main" id="{DE0C2497-4667-1EB8-F33D-1E19C624A9E9}"/>
              </a:ext>
            </a:extLst>
          </p:cNvPr>
          <p:cNvGraphicFramePr>
            <a:graphicFrameLocks noGrp="1"/>
          </p:cNvGraphicFramePr>
          <p:nvPr>
            <p:ph idx="1"/>
            <p:extLst>
              <p:ext uri="{D42A27DB-BD31-4B8C-83A1-F6EECF244321}">
                <p14:modId xmlns:p14="http://schemas.microsoft.com/office/powerpoint/2010/main" val="64053656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fade">
                                      <p:cBhvr>
                                        <p:cTn id="7" dur="1000"/>
                                        <p:tgtEl>
                                          <p:spTgt spid="65540"/>
                                        </p:tgtEl>
                                      </p:cBhvr>
                                    </p:animEffect>
                                    <p:anim calcmode="lin" valueType="num">
                                      <p:cBhvr>
                                        <p:cTn id="8" dur="1000" fill="hold"/>
                                        <p:tgtEl>
                                          <p:spTgt spid="65540"/>
                                        </p:tgtEl>
                                        <p:attrNameLst>
                                          <p:attrName>ppt_x</p:attrName>
                                        </p:attrNameLst>
                                      </p:cBhvr>
                                      <p:tavLst>
                                        <p:tav tm="0">
                                          <p:val>
                                            <p:strVal val="#ppt_x"/>
                                          </p:val>
                                        </p:tav>
                                        <p:tav tm="100000">
                                          <p:val>
                                            <p:strVal val="#ppt_x"/>
                                          </p:val>
                                        </p:tav>
                                      </p:tavLst>
                                    </p:anim>
                                    <p:anim calcmode="lin" valueType="num">
                                      <p:cBhvr>
                                        <p:cTn id="9" dur="1000" fill="hold"/>
                                        <p:tgtEl>
                                          <p:spTgt spid="655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5540"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577" name="Rectangle 6657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79" name="Freeform: Shape 66578">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581" name="Right Triangle 6658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583" name="Rectangle 6658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Title 1">
            <a:extLst>
              <a:ext uri="{FF2B5EF4-FFF2-40B4-BE49-F238E27FC236}">
                <a16:creationId xmlns:a16="http://schemas.microsoft.com/office/drawing/2014/main" id="{DDBEF692-A2DA-4CE3-AFDA-E9385B74198E}"/>
              </a:ext>
            </a:extLst>
          </p:cNvPr>
          <p:cNvSpPr>
            <a:spLocks noGrp="1" noChangeArrowheads="1"/>
          </p:cNvSpPr>
          <p:nvPr>
            <p:ph type="title"/>
          </p:nvPr>
        </p:nvSpPr>
        <p:spPr>
          <a:xfrm>
            <a:off x="772160" y="1188637"/>
            <a:ext cx="3779517" cy="4480726"/>
          </a:xfrm>
        </p:spPr>
        <p:txBody>
          <a:bodyPr>
            <a:normAutofit/>
          </a:bodyPr>
          <a:lstStyle/>
          <a:p>
            <a:pPr algn="ctr"/>
            <a:r>
              <a:rPr lang="en-GB" altLang="en-US" sz="3600" dirty="0">
                <a:latin typeface="+mn-lt"/>
                <a:cs typeface="Arial" panose="020B0604020202020204" pitchFamily="34" charset="0"/>
              </a:rPr>
              <a:t>General guide to fluid requirements</a:t>
            </a:r>
          </a:p>
        </p:txBody>
      </p:sp>
      <p:cxnSp>
        <p:nvCxnSpPr>
          <p:cNvPr id="66585" name="Straight Connector 6658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6573" name="Content Placeholder 2">
            <a:extLst>
              <a:ext uri="{FF2B5EF4-FFF2-40B4-BE49-F238E27FC236}">
                <a16:creationId xmlns:a16="http://schemas.microsoft.com/office/drawing/2014/main" id="{F2C7EE2B-8214-E225-08F3-C8918E46D087}"/>
              </a:ext>
            </a:extLst>
          </p:cNvPr>
          <p:cNvGraphicFramePr>
            <a:graphicFrameLocks noGrp="1"/>
          </p:cNvGraphicFramePr>
          <p:nvPr>
            <p:ph idx="1"/>
            <p:extLst>
              <p:ext uri="{D42A27DB-BD31-4B8C-83A1-F6EECF244321}">
                <p14:modId xmlns:p14="http://schemas.microsoft.com/office/powerpoint/2010/main" val="1335178089"/>
              </p:ext>
            </p:extLst>
          </p:nvPr>
        </p:nvGraphicFramePr>
        <p:xfrm>
          <a:off x="5170778" y="842480"/>
          <a:ext cx="4780416" cy="5198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73"/>
                                        </p:tgtEl>
                                        <p:attrNameLst>
                                          <p:attrName>style.visibility</p:attrName>
                                        </p:attrNameLst>
                                      </p:cBhvr>
                                      <p:to>
                                        <p:strVal val="visible"/>
                                      </p:to>
                                    </p:set>
                                    <p:anim calcmode="lin" valueType="num">
                                      <p:cBhvr additive="base">
                                        <p:cTn id="7" dur="500" fill="hold"/>
                                        <p:tgtEl>
                                          <p:spTgt spid="66573"/>
                                        </p:tgtEl>
                                        <p:attrNameLst>
                                          <p:attrName>ppt_x</p:attrName>
                                        </p:attrNameLst>
                                      </p:cBhvr>
                                      <p:tavLst>
                                        <p:tav tm="0">
                                          <p:val>
                                            <p:strVal val="#ppt_x"/>
                                          </p:val>
                                        </p:tav>
                                        <p:tav tm="100000">
                                          <p:val>
                                            <p:strVal val="#ppt_x"/>
                                          </p:val>
                                        </p:tav>
                                      </p:tavLst>
                                    </p:anim>
                                    <p:anim calcmode="lin" valueType="num">
                                      <p:cBhvr additive="base">
                                        <p:cTn id="8" dur="500" fill="hold"/>
                                        <p:tgtEl>
                                          <p:spTgt spid="665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6573"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1458</Words>
  <Application>Microsoft Office PowerPoint</Application>
  <PresentationFormat>Widescreen</PresentationFormat>
  <Paragraphs>138</Paragraphs>
  <Slides>17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Times New Roman</vt:lpstr>
      <vt:lpstr>Office Theme</vt:lpstr>
      <vt:lpstr>1_Office Theme</vt:lpstr>
      <vt:lpstr>Improving Community Adult Nutrition (I-CAN)  e-learning </vt:lpstr>
      <vt:lpstr>PowerPoint Presentation</vt:lpstr>
      <vt:lpstr>Aims: </vt:lpstr>
      <vt:lpstr>Benefits of good hydration</vt:lpstr>
      <vt:lpstr>Causes of dehydration</vt:lpstr>
      <vt:lpstr>Consequences of Dehydration: </vt:lpstr>
      <vt:lpstr>Screening for Dehydration</vt:lpstr>
      <vt:lpstr>Some signs of dehydration</vt:lpstr>
      <vt:lpstr>General guide to fluid requirements</vt:lpstr>
      <vt:lpstr>PowerPoint Presentation</vt:lpstr>
      <vt:lpstr>Helping patients drink well (Taken from BDA Care Home Digest)</vt:lpstr>
      <vt:lpstr>PowerPoint Presentation</vt:lpstr>
      <vt:lpstr>PowerPoint Presentation</vt:lpstr>
      <vt:lpstr>Nutrition for South Asian Diet  </vt:lpstr>
      <vt:lpstr>Nutrition for African and Caribbean Diet  </vt:lpstr>
      <vt:lpstr>Useful Links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KEY factors that influence nutritional care</dc:title>
  <dc:creator>Quareshy Nazrana</dc:creator>
  <cp:lastModifiedBy>ARMSTRONG-SMITH, Emily (LEICESTERSHIRE PARTNERSHIP NHS TRUST)</cp:lastModifiedBy>
  <cp:revision>22</cp:revision>
  <dcterms:modified xsi:type="dcterms:W3CDTF">2026-02-06T15:15:54Z</dcterms:modified>
</cp:coreProperties>
</file>